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50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0CED24-9D2D-4B19-9E44-E9C809BC886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770EB5-CBBA-49B5-871C-1B6724015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39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99F3-253D-420A-8F0C-079167D26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effectLst/>
              </a:rPr>
              <a:t>15th Meeting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93E49-68E9-410A-9995-7F9B0F50C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A920"/>
                </a:solidFill>
              </a:rPr>
              <a:t>SafeBIS</a:t>
            </a:r>
            <a:r>
              <a:rPr lang="en-US" dirty="0">
                <a:solidFill>
                  <a:srgbClr val="FFA920"/>
                </a:solidFill>
              </a:rPr>
              <a:t> Shelter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A920"/>
                </a:solidFill>
              </a:rPr>
              <a:t>Team 3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B2F70B9-912E-44F5-9DEA-5126B6100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" r="-1" b="8796"/>
          <a:stretch/>
        </p:blipFill>
        <p:spPr bwMode="auto">
          <a:xfrm>
            <a:off x="-1" y="-1"/>
            <a:ext cx="12198915" cy="4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2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F3FD-AC7E-40C4-A935-A242DA86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7" y="276770"/>
            <a:ext cx="4249048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effectLst/>
              </a:rPr>
              <a:t>Functional Testing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9662A-CD5B-4727-8FE4-E3A83B06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2449"/>
            <a:ext cx="4654295" cy="4058751"/>
          </a:xfrm>
        </p:spPr>
        <p:txBody>
          <a:bodyPr anchor="t">
            <a:normAutofit/>
          </a:bodyPr>
          <a:lstStyle/>
          <a:p>
            <a:r>
              <a:rPr lang="en-US" b="1" dirty="0">
                <a:effectLst/>
              </a:rPr>
              <a:t>Space Requirements by the UNHCR</a:t>
            </a:r>
          </a:p>
          <a:p>
            <a:r>
              <a:rPr lang="en-US" i="1" dirty="0">
                <a:effectLst/>
              </a:rPr>
              <a:t> 3.5 m²/person=&gt;3.5 x 4 = 14 m²/4 persons</a:t>
            </a:r>
            <a:endParaRPr lang="en-US" b="1" i="1" dirty="0">
              <a:effectLst/>
            </a:endParaRPr>
          </a:p>
          <a:p>
            <a:r>
              <a:rPr lang="en-US" b="1" dirty="0">
                <a:effectLst/>
              </a:rPr>
              <a:t>Dimensions of the </a:t>
            </a:r>
            <a:r>
              <a:rPr lang="en-US" b="1" dirty="0" err="1">
                <a:effectLst/>
              </a:rPr>
              <a:t>SafeBIS</a:t>
            </a:r>
            <a:r>
              <a:rPr lang="en-US" b="1" dirty="0">
                <a:effectLst/>
              </a:rPr>
              <a:t> Shelter</a:t>
            </a:r>
          </a:p>
          <a:p>
            <a:r>
              <a:rPr lang="en-US" i="1" dirty="0">
                <a:effectLst/>
              </a:rPr>
              <a:t>roof fabric=13.39 m² (side=2.27 m)</a:t>
            </a:r>
          </a:p>
          <a:p>
            <a:r>
              <a:rPr lang="en-US" i="1" dirty="0">
                <a:effectLst/>
              </a:rPr>
              <a:t>short diagonal=4.43 m</a:t>
            </a:r>
          </a:p>
          <a:p>
            <a:r>
              <a:rPr lang="en-US" i="1" dirty="0">
                <a:effectLst/>
              </a:rPr>
              <a:t>long diagonal=5.11 m</a:t>
            </a:r>
          </a:p>
          <a:p>
            <a:r>
              <a:rPr lang="en-US" i="1" dirty="0">
                <a:effectLst/>
              </a:rPr>
              <a:t>beams: side=2.55 m; height=2.85 m</a:t>
            </a:r>
          </a:p>
          <a:p>
            <a:r>
              <a:rPr lang="en-US" i="1" dirty="0">
                <a:effectLst/>
              </a:rPr>
              <a:t>distance to elevate the shelter= 30 cm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6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D2F804-0941-4307-817F-D76985431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7259" b="2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B1D377-F4D2-4FDF-BA5F-39A96CE23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4270"/>
          <a:stretch/>
        </p:blipFill>
        <p:spPr bwMode="auto">
          <a:xfrm>
            <a:off x="5176482" y="138380"/>
            <a:ext cx="7116863" cy="65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0B4154-DDEC-4F10-BFB7-7975E1978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r="9276" b="4035"/>
          <a:stretch/>
        </p:blipFill>
        <p:spPr bwMode="auto">
          <a:xfrm>
            <a:off x="5384525" y="0"/>
            <a:ext cx="6807475" cy="65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E0C9-1035-4108-9276-18F48DFD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11" y="2787446"/>
            <a:ext cx="3812345" cy="867508"/>
          </a:xfrm>
        </p:spPr>
        <p:txBody>
          <a:bodyPr>
            <a:normAutofit/>
          </a:bodyPr>
          <a:lstStyle/>
          <a:p>
            <a:r>
              <a:rPr lang="en-US" sz="3200" dirty="0"/>
              <a:t>Folded Structure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9CEAAE0-3A03-4BA7-853C-EB1ED6716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12920"/>
          <a:stretch/>
        </p:blipFill>
        <p:spPr bwMode="auto">
          <a:xfrm>
            <a:off x="8829820" y="-17584"/>
            <a:ext cx="3362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6336A35-DF48-48D1-BD6B-9466C5916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5796" r="-4067" b="5797"/>
          <a:stretch/>
        </p:blipFill>
        <p:spPr bwMode="auto">
          <a:xfrm>
            <a:off x="5191295" y="-17584"/>
            <a:ext cx="3812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7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83B7-36A3-44E8-9E93-BFA6309E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9B9F-8C54-4BAB-BB80-C98B6DA86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6D4FD4-1FC2-4A24-8DE1-186B564E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07ADA30-720E-4317-91EF-0CA6A8B0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652" y="473612"/>
            <a:ext cx="10408007" cy="58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F4BF864-B44D-402F-A52C-497B7B21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46" y="61913"/>
            <a:ext cx="4842388" cy="6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ncealed Hinge">
            <a:extLst>
              <a:ext uri="{FF2B5EF4-FFF2-40B4-BE49-F238E27FC236}">
                <a16:creationId xmlns:a16="http://schemas.microsoft.com/office/drawing/2014/main" id="{880AC419-30BE-40C5-AD84-222757C3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67" y1="64667" x2="70667" y2="64667"/>
                        <a14:foregroundMark x1="65667" y1="60833" x2="67500" y2="70333"/>
                        <a14:foregroundMark x1="74000" y1="74833" x2="74000" y2="74833"/>
                        <a14:foregroundMark x1="10000" y1="32000" x2="10000" y2="32000"/>
                        <a14:foregroundMark x1="10667" y1="57000" x2="10667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3" y="2841676"/>
            <a:ext cx="2199724" cy="21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ntallation">
            <a:extLst>
              <a:ext uri="{FF2B5EF4-FFF2-40B4-BE49-F238E27FC236}">
                <a16:creationId xmlns:a16="http://schemas.microsoft.com/office/drawing/2014/main" id="{D8F9686E-C596-4523-82DC-BE41AF44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" y="4822534"/>
            <a:ext cx="2160825" cy="20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C16F-69FA-484F-AFEB-99204492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Fabric 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6F3C-C32F-4CAC-A777-BD60D1A7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/>
              <a:t>Side=2.35 m</a:t>
            </a:r>
          </a:p>
          <a:p>
            <a:r>
              <a:rPr lang="en-US" sz="1600" dirty="0"/>
              <a:t>Wall height= 2.1 m</a:t>
            </a:r>
          </a:p>
          <a:p>
            <a:r>
              <a:rPr lang="en-US" sz="1600" dirty="0"/>
              <a:t>The highest point= 2.3 m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9E9B2F8-C2B6-4F54-912F-99D75E92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80" y="609600"/>
            <a:ext cx="805271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901EE09-82A5-446C-AC7A-973821B9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80" y="838200"/>
            <a:ext cx="8049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53A7-5D93-4BE4-9D93-89D50398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89913"/>
            <a:ext cx="10353762" cy="970450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7283-572B-4DDC-9129-813B3998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181687"/>
            <a:ext cx="10592308" cy="548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effectLst/>
              </a:rPr>
              <a:t>Our Load Requirements:</a:t>
            </a:r>
          </a:p>
          <a:p>
            <a:r>
              <a:rPr lang="en-US" dirty="0">
                <a:effectLst/>
              </a:rPr>
              <a:t>-Our shelter will house 4 persons of interest and their belongings.</a:t>
            </a:r>
          </a:p>
          <a:p>
            <a:r>
              <a:rPr lang="en-US" dirty="0">
                <a:effectLst/>
              </a:rPr>
              <a:t>This is assumed that as an average value for the mass of a </a:t>
            </a:r>
            <a:r>
              <a:rPr lang="en-US" b="1" dirty="0">
                <a:effectLst/>
              </a:rPr>
              <a:t>male occupant</a:t>
            </a:r>
            <a:r>
              <a:rPr lang="en-US" dirty="0">
                <a:effectLst/>
              </a:rPr>
              <a:t>, the worst-case scenario, would be 85 kg and the belongings, beds, and possible </a:t>
            </a:r>
            <a:r>
              <a:rPr lang="en-US" b="1" dirty="0">
                <a:effectLst/>
              </a:rPr>
              <a:t>furniture</a:t>
            </a:r>
            <a:r>
              <a:rPr lang="en-US" dirty="0">
                <a:effectLst/>
              </a:rPr>
              <a:t> as a total mass of 50 kg.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This results in a load of:</a:t>
            </a:r>
          </a:p>
          <a:p>
            <a:r>
              <a:rPr lang="en-US" b="1" dirty="0">
                <a:effectLst/>
              </a:rPr>
              <a:t>4 x 85 +50 = 390 kg</a:t>
            </a:r>
          </a:p>
          <a:p>
            <a:r>
              <a:rPr lang="en-US" dirty="0">
                <a:effectLst/>
              </a:rPr>
              <a:t>With an estimated initial floor thickness of 20 mm, a corresponding weight of 7.0 kg/m² and a floor area of approximately 16.5 m² the added weight of the floor is:</a:t>
            </a:r>
          </a:p>
          <a:p>
            <a:r>
              <a:rPr lang="en-US" b="1" dirty="0">
                <a:effectLst/>
              </a:rPr>
              <a:t>7 x 16.5 = 115.5 kg</a:t>
            </a:r>
          </a:p>
          <a:p>
            <a:r>
              <a:rPr lang="en-US" dirty="0">
                <a:effectLst/>
              </a:rPr>
              <a:t>So, the previous value of 390 kg goes up to:</a:t>
            </a:r>
          </a:p>
          <a:p>
            <a:r>
              <a:rPr lang="en-US" b="1" dirty="0">
                <a:effectLst/>
              </a:rPr>
              <a:t>390 + 115.5 = 505.5 kg</a:t>
            </a:r>
          </a:p>
          <a:p>
            <a:r>
              <a:rPr lang="en-US" dirty="0">
                <a:effectLst/>
              </a:rPr>
              <a:t>To this, there will be a safety factor of 2.0 added that also works to prevent that in the case that extra persons enter the shelter, that are not living in it.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505.5 x 2 = 1011 kg</a:t>
            </a:r>
          </a:p>
          <a:p>
            <a:r>
              <a:rPr lang="en-US" dirty="0">
                <a:effectLst/>
              </a:rPr>
              <a:t>These 1011 kg will be applied on the floor of the shelter in order to evaluate its strength without failing but also without excessive deflection.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choice of materials and thickness will be a result of these materials when subjected to a simulated load in </a:t>
            </a:r>
            <a:r>
              <a:rPr lang="en-US" dirty="0" err="1">
                <a:effectLst/>
              </a:rPr>
              <a:t>Solidworks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1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9528-3E08-4D8F-9303-28DBA8A1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489492-5021-4CB8-9624-64D8138A1D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1" y="51851"/>
            <a:ext cx="9791114" cy="67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3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6548-5CD8-45F9-8769-664C3C00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5C74-0E26-417F-96D6-E1DF0BB2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AC25C5-4E43-4AD9-945F-3EF272F7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121920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9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E6F2-9588-43CB-BC4D-23D4C6E0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798A-2CC4-47C8-8A83-2A31E991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3BA660-4488-4094-B5E5-1E03C801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12192000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71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Slate</vt:lpstr>
      <vt:lpstr>15th Meeting</vt:lpstr>
      <vt:lpstr>Functional Testing</vt:lpstr>
      <vt:lpstr>Folded Structure</vt:lpstr>
      <vt:lpstr>PowerPoint Presentation</vt:lpstr>
      <vt:lpstr>Fabric Tent</vt:lpstr>
      <vt:lpstr>Simulation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Daniela-Andreea Popescu (1191952)</dc:creator>
  <cp:lastModifiedBy>Daniela-Andreea Popescu (1191952)</cp:lastModifiedBy>
  <cp:revision>5</cp:revision>
  <dcterms:created xsi:type="dcterms:W3CDTF">2020-06-04T10:07:39Z</dcterms:created>
  <dcterms:modified xsi:type="dcterms:W3CDTF">2020-06-04T10:30:21Z</dcterms:modified>
</cp:coreProperties>
</file>