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57EC3-D5B1-4945-83D2-48D98BD307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FFE526-6902-4916-9F44-09270C63382D}">
      <dgm:prSet/>
      <dgm:spPr/>
      <dgm:t>
        <a:bodyPr/>
        <a:lstStyle/>
        <a:p>
          <a:r>
            <a:rPr lang="nl-NL"/>
            <a:t>Situation</a:t>
          </a:r>
          <a:endParaRPr lang="en-US"/>
        </a:p>
      </dgm:t>
    </dgm:pt>
    <dgm:pt modelId="{408F3C59-AED8-4B45-A695-B5CB20BF56D4}" type="parTrans" cxnId="{349907F3-A138-4CFF-930D-FE26892DF5B9}">
      <dgm:prSet/>
      <dgm:spPr/>
      <dgm:t>
        <a:bodyPr/>
        <a:lstStyle/>
        <a:p>
          <a:endParaRPr lang="en-US"/>
        </a:p>
      </dgm:t>
    </dgm:pt>
    <dgm:pt modelId="{E1299ECC-307C-47E2-A33D-BED7F196DD73}" type="sibTrans" cxnId="{349907F3-A138-4CFF-930D-FE26892DF5B9}">
      <dgm:prSet/>
      <dgm:spPr/>
      <dgm:t>
        <a:bodyPr/>
        <a:lstStyle/>
        <a:p>
          <a:endParaRPr lang="en-US"/>
        </a:p>
      </dgm:t>
    </dgm:pt>
    <dgm:pt modelId="{165ED8CE-025F-42A4-A194-1FCCE14D13FE}">
      <dgm:prSet/>
      <dgm:spPr/>
      <dgm:t>
        <a:bodyPr/>
        <a:lstStyle/>
        <a:p>
          <a:r>
            <a:rPr lang="nl-NL"/>
            <a:t>Objectives and requirements</a:t>
          </a:r>
          <a:endParaRPr lang="en-US"/>
        </a:p>
      </dgm:t>
    </dgm:pt>
    <dgm:pt modelId="{3776027A-A8D0-44D7-BEA1-F9FEF399A8CC}" type="parTrans" cxnId="{15AC189E-02E5-4A74-8131-A4BAF1F44C82}">
      <dgm:prSet/>
      <dgm:spPr/>
      <dgm:t>
        <a:bodyPr/>
        <a:lstStyle/>
        <a:p>
          <a:endParaRPr lang="en-US"/>
        </a:p>
      </dgm:t>
    </dgm:pt>
    <dgm:pt modelId="{7BBD7FD1-A68A-46E8-8A3D-5955552B909A}" type="sibTrans" cxnId="{15AC189E-02E5-4A74-8131-A4BAF1F44C82}">
      <dgm:prSet/>
      <dgm:spPr/>
      <dgm:t>
        <a:bodyPr/>
        <a:lstStyle/>
        <a:p>
          <a:endParaRPr lang="en-US"/>
        </a:p>
      </dgm:t>
    </dgm:pt>
    <dgm:pt modelId="{2F24824B-A292-44B4-A1CA-5961F1398DE2}">
      <dgm:prSet/>
      <dgm:spPr/>
      <dgm:t>
        <a:bodyPr/>
        <a:lstStyle/>
        <a:p>
          <a:r>
            <a:rPr lang="nl-NL"/>
            <a:t>Design</a:t>
          </a:r>
          <a:endParaRPr lang="en-US"/>
        </a:p>
      </dgm:t>
    </dgm:pt>
    <dgm:pt modelId="{7617FA4E-0317-47A7-935D-5E735BE1480B}" type="parTrans" cxnId="{0235BA4A-30F8-4F0F-9A12-45E908999B49}">
      <dgm:prSet/>
      <dgm:spPr/>
      <dgm:t>
        <a:bodyPr/>
        <a:lstStyle/>
        <a:p>
          <a:endParaRPr lang="en-US"/>
        </a:p>
      </dgm:t>
    </dgm:pt>
    <dgm:pt modelId="{F1D736CF-0ECB-44E2-8750-6F2C5C178A2F}" type="sibTrans" cxnId="{0235BA4A-30F8-4F0F-9A12-45E908999B49}">
      <dgm:prSet/>
      <dgm:spPr/>
      <dgm:t>
        <a:bodyPr/>
        <a:lstStyle/>
        <a:p>
          <a:endParaRPr lang="en-US"/>
        </a:p>
      </dgm:t>
    </dgm:pt>
    <dgm:pt modelId="{741A2231-4CC8-4665-AC0E-3444D9A53CDE}">
      <dgm:prSet/>
      <dgm:spPr/>
      <dgm:t>
        <a:bodyPr/>
        <a:lstStyle/>
        <a:p>
          <a:r>
            <a:rPr lang="nl-NL" dirty="0" err="1"/>
            <a:t>Sustainability</a:t>
          </a:r>
          <a:r>
            <a:rPr lang="nl-NL" dirty="0"/>
            <a:t> </a:t>
          </a:r>
          <a:r>
            <a:rPr lang="nl-NL" dirty="0" err="1"/>
            <a:t>implementation</a:t>
          </a:r>
          <a:endParaRPr lang="en-US" dirty="0"/>
        </a:p>
      </dgm:t>
    </dgm:pt>
    <dgm:pt modelId="{8830960E-6353-40EA-BC9D-3631D4EA574B}" type="parTrans" cxnId="{2E7C96CD-589B-4ADD-87E8-162C9681B7CC}">
      <dgm:prSet/>
      <dgm:spPr/>
      <dgm:t>
        <a:bodyPr/>
        <a:lstStyle/>
        <a:p>
          <a:endParaRPr lang="en-US"/>
        </a:p>
      </dgm:t>
    </dgm:pt>
    <dgm:pt modelId="{29B533A6-9060-442F-A122-C62E1BC4CA0E}" type="sibTrans" cxnId="{2E7C96CD-589B-4ADD-87E8-162C9681B7CC}">
      <dgm:prSet/>
      <dgm:spPr/>
      <dgm:t>
        <a:bodyPr/>
        <a:lstStyle/>
        <a:p>
          <a:endParaRPr lang="en-US"/>
        </a:p>
      </dgm:t>
    </dgm:pt>
    <dgm:pt modelId="{178BBA23-232A-460B-BDC5-D5020092BA4F}">
      <dgm:prSet/>
      <dgm:spPr/>
      <dgm:t>
        <a:bodyPr/>
        <a:lstStyle/>
        <a:p>
          <a:r>
            <a:rPr lang="nl-NL" dirty="0"/>
            <a:t>Marketing </a:t>
          </a:r>
          <a:r>
            <a:rPr lang="nl-NL" dirty="0" err="1"/>
            <a:t>implementation</a:t>
          </a:r>
          <a:endParaRPr lang="en-US" dirty="0"/>
        </a:p>
      </dgm:t>
    </dgm:pt>
    <dgm:pt modelId="{EECD75EC-ECFB-4D1D-BAFB-0CED88537DC3}" type="parTrans" cxnId="{2BABC119-E92A-44DF-ACDF-9D368EA2B057}">
      <dgm:prSet/>
      <dgm:spPr/>
      <dgm:t>
        <a:bodyPr/>
        <a:lstStyle/>
        <a:p>
          <a:endParaRPr lang="en-US"/>
        </a:p>
      </dgm:t>
    </dgm:pt>
    <dgm:pt modelId="{D4DC7F7D-CE42-44AA-AFB1-D98128B78C2D}" type="sibTrans" cxnId="{2BABC119-E92A-44DF-ACDF-9D368EA2B057}">
      <dgm:prSet/>
      <dgm:spPr/>
      <dgm:t>
        <a:bodyPr/>
        <a:lstStyle/>
        <a:p>
          <a:endParaRPr lang="en-US"/>
        </a:p>
      </dgm:t>
    </dgm:pt>
    <dgm:pt modelId="{C7120074-7726-4980-BDAC-E5661B227928}">
      <dgm:prSet/>
      <dgm:spPr/>
      <dgm:t>
        <a:bodyPr/>
        <a:lstStyle/>
        <a:p>
          <a:r>
            <a:rPr lang="nl-NL" dirty="0"/>
            <a:t>The Shelter</a:t>
          </a:r>
          <a:endParaRPr lang="en-US" dirty="0"/>
        </a:p>
      </dgm:t>
    </dgm:pt>
    <dgm:pt modelId="{6B3ECA90-D52B-4D45-B635-D2C5D3B50C6C}" type="parTrans" cxnId="{2FE1B9DE-94D2-4175-852D-C13B2894E037}">
      <dgm:prSet/>
      <dgm:spPr/>
      <dgm:t>
        <a:bodyPr/>
        <a:lstStyle/>
        <a:p>
          <a:endParaRPr lang="en-US"/>
        </a:p>
      </dgm:t>
    </dgm:pt>
    <dgm:pt modelId="{9E6EA7F4-3CCD-48AF-B587-F9D4DB86B225}" type="sibTrans" cxnId="{2FE1B9DE-94D2-4175-852D-C13B2894E037}">
      <dgm:prSet/>
      <dgm:spPr/>
      <dgm:t>
        <a:bodyPr/>
        <a:lstStyle/>
        <a:p>
          <a:endParaRPr lang="en-US"/>
        </a:p>
      </dgm:t>
    </dgm:pt>
    <dgm:pt modelId="{FC08A397-6001-434E-A974-0B809677E10A}">
      <dgm:prSet/>
      <dgm:spPr/>
      <dgm:t>
        <a:bodyPr/>
        <a:lstStyle/>
        <a:p>
          <a:r>
            <a:rPr lang="nl-NL" dirty="0" err="1"/>
            <a:t>Recommendations</a:t>
          </a:r>
          <a:endParaRPr lang="en-US" dirty="0"/>
        </a:p>
      </dgm:t>
    </dgm:pt>
    <dgm:pt modelId="{167B6331-1C09-4D55-8474-CA6E847B9A43}" type="parTrans" cxnId="{74523F91-73B9-4E06-86CF-140C8F760E77}">
      <dgm:prSet/>
      <dgm:spPr/>
      <dgm:t>
        <a:bodyPr/>
        <a:lstStyle/>
        <a:p>
          <a:endParaRPr lang="en-US"/>
        </a:p>
      </dgm:t>
    </dgm:pt>
    <dgm:pt modelId="{6AA8B894-C8C5-43DE-9129-7AF4FD1BE9C1}" type="sibTrans" cxnId="{74523F91-73B9-4E06-86CF-140C8F760E77}">
      <dgm:prSet/>
      <dgm:spPr/>
      <dgm:t>
        <a:bodyPr/>
        <a:lstStyle/>
        <a:p>
          <a:endParaRPr lang="en-US"/>
        </a:p>
      </dgm:t>
    </dgm:pt>
    <dgm:pt modelId="{C1C2CCC8-BCF9-47F4-BC8B-599AD561908B}">
      <dgm:prSet/>
      <dgm:spPr/>
      <dgm:t>
        <a:bodyPr/>
        <a:lstStyle/>
        <a:p>
          <a:r>
            <a:rPr lang="nl-NL" dirty="0"/>
            <a:t>Video </a:t>
          </a:r>
          <a:r>
            <a:rPr lang="nl-NL" dirty="0" err="1"/>
            <a:t>and</a:t>
          </a:r>
          <a:r>
            <a:rPr lang="nl-NL" dirty="0"/>
            <a:t> Website</a:t>
          </a:r>
          <a:endParaRPr lang="en-US" dirty="0"/>
        </a:p>
      </dgm:t>
    </dgm:pt>
    <dgm:pt modelId="{C185687F-4E08-458D-8E04-A1B83C3E7B37}" type="parTrans" cxnId="{D2839C18-A2E6-4413-8046-C3A0D6DC3EC4}">
      <dgm:prSet/>
      <dgm:spPr/>
      <dgm:t>
        <a:bodyPr/>
        <a:lstStyle/>
        <a:p>
          <a:endParaRPr lang="en-US"/>
        </a:p>
      </dgm:t>
    </dgm:pt>
    <dgm:pt modelId="{CE44910F-D92E-4596-9639-633B106E9DD3}" type="sibTrans" cxnId="{D2839C18-A2E6-4413-8046-C3A0D6DC3EC4}">
      <dgm:prSet/>
      <dgm:spPr/>
      <dgm:t>
        <a:bodyPr/>
        <a:lstStyle/>
        <a:p>
          <a:endParaRPr lang="en-US"/>
        </a:p>
      </dgm:t>
    </dgm:pt>
    <dgm:pt modelId="{2B9C446A-0E0A-432C-87DA-250253E17C30}" type="pres">
      <dgm:prSet presAssocID="{2F057EC3-D5B1-4945-83D2-48D98BD307D2}" presName="root" presStyleCnt="0">
        <dgm:presLayoutVars>
          <dgm:dir/>
          <dgm:resizeHandles val="exact"/>
        </dgm:presLayoutVars>
      </dgm:prSet>
      <dgm:spPr/>
    </dgm:pt>
    <dgm:pt modelId="{0E54EC01-E768-496F-AD66-EC7A2DD663D9}" type="pres">
      <dgm:prSet presAssocID="{C3FFE526-6902-4916-9F44-09270C63382D}" presName="compNode" presStyleCnt="0"/>
      <dgm:spPr/>
    </dgm:pt>
    <dgm:pt modelId="{7CB1F2BB-3447-4956-AF29-31B0B5D4D1FA}" type="pres">
      <dgm:prSet presAssocID="{C3FFE526-6902-4916-9F44-09270C63382D}" presName="bgRect" presStyleLbl="bgShp" presStyleIdx="0" presStyleCnt="8"/>
      <dgm:spPr/>
    </dgm:pt>
    <dgm:pt modelId="{3F09EF53-ED5B-4539-BB31-F67C11109424}" type="pres">
      <dgm:prSet presAssocID="{C3FFE526-6902-4916-9F44-09270C63382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pr"/>
        </a:ext>
      </dgm:extLst>
    </dgm:pt>
    <dgm:pt modelId="{9A5CF2A6-594B-4D60-B221-1AD52790D596}" type="pres">
      <dgm:prSet presAssocID="{C3FFE526-6902-4916-9F44-09270C63382D}" presName="spaceRect" presStyleCnt="0"/>
      <dgm:spPr/>
    </dgm:pt>
    <dgm:pt modelId="{93595776-7CB6-46D6-BFB0-80E194FFC476}" type="pres">
      <dgm:prSet presAssocID="{C3FFE526-6902-4916-9F44-09270C63382D}" presName="parTx" presStyleLbl="revTx" presStyleIdx="0" presStyleCnt="8">
        <dgm:presLayoutVars>
          <dgm:chMax val="0"/>
          <dgm:chPref val="0"/>
        </dgm:presLayoutVars>
      </dgm:prSet>
      <dgm:spPr/>
    </dgm:pt>
    <dgm:pt modelId="{7D28AB99-8AF3-449C-B255-9FB74726CEFD}" type="pres">
      <dgm:prSet presAssocID="{E1299ECC-307C-47E2-A33D-BED7F196DD73}" presName="sibTrans" presStyleCnt="0"/>
      <dgm:spPr/>
    </dgm:pt>
    <dgm:pt modelId="{FC72144B-EA68-4043-AD8D-37A5DF202A44}" type="pres">
      <dgm:prSet presAssocID="{165ED8CE-025F-42A4-A194-1FCCE14D13FE}" presName="compNode" presStyleCnt="0"/>
      <dgm:spPr/>
    </dgm:pt>
    <dgm:pt modelId="{6A4D3576-A454-46B2-AFC4-909E4C9CC7BB}" type="pres">
      <dgm:prSet presAssocID="{165ED8CE-025F-42A4-A194-1FCCE14D13FE}" presName="bgRect" presStyleLbl="bgShp" presStyleIdx="1" presStyleCnt="8"/>
      <dgm:spPr/>
    </dgm:pt>
    <dgm:pt modelId="{62C9280D-9A4D-4608-899A-268232B3E97F}" type="pres">
      <dgm:prSet presAssocID="{165ED8CE-025F-42A4-A194-1FCCE14D13FE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0CF3316-08F7-4D17-B6F6-4AF1AD3CC435}" type="pres">
      <dgm:prSet presAssocID="{165ED8CE-025F-42A4-A194-1FCCE14D13FE}" presName="spaceRect" presStyleCnt="0"/>
      <dgm:spPr/>
    </dgm:pt>
    <dgm:pt modelId="{04E40C14-A196-4C8A-8FFF-9C8EA44F752A}" type="pres">
      <dgm:prSet presAssocID="{165ED8CE-025F-42A4-A194-1FCCE14D13FE}" presName="parTx" presStyleLbl="revTx" presStyleIdx="1" presStyleCnt="8">
        <dgm:presLayoutVars>
          <dgm:chMax val="0"/>
          <dgm:chPref val="0"/>
        </dgm:presLayoutVars>
      </dgm:prSet>
      <dgm:spPr/>
    </dgm:pt>
    <dgm:pt modelId="{5B1D8BD4-BA66-4A57-9C05-0D124DFD061D}" type="pres">
      <dgm:prSet presAssocID="{7BBD7FD1-A68A-46E8-8A3D-5955552B909A}" presName="sibTrans" presStyleCnt="0"/>
      <dgm:spPr/>
    </dgm:pt>
    <dgm:pt modelId="{7CA45232-0E6E-4BE4-85E8-B3C750897669}" type="pres">
      <dgm:prSet presAssocID="{2F24824B-A292-44B4-A1CA-5961F1398DE2}" presName="compNode" presStyleCnt="0"/>
      <dgm:spPr/>
    </dgm:pt>
    <dgm:pt modelId="{AC445415-3C8C-45A7-9B66-F45E8C41B2AD}" type="pres">
      <dgm:prSet presAssocID="{2F24824B-A292-44B4-A1CA-5961F1398DE2}" presName="bgRect" presStyleLbl="bgShp" presStyleIdx="2" presStyleCnt="8"/>
      <dgm:spPr/>
    </dgm:pt>
    <dgm:pt modelId="{11CBBFAD-6536-4AFC-A299-4E65B0ED8E12}" type="pres">
      <dgm:prSet presAssocID="{2F24824B-A292-44B4-A1CA-5961F1398DE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EF9A5DAF-E881-438B-8725-32EC3944DB16}" type="pres">
      <dgm:prSet presAssocID="{2F24824B-A292-44B4-A1CA-5961F1398DE2}" presName="spaceRect" presStyleCnt="0"/>
      <dgm:spPr/>
    </dgm:pt>
    <dgm:pt modelId="{FC77E826-DA5D-483E-9068-04A96EDDC6C2}" type="pres">
      <dgm:prSet presAssocID="{2F24824B-A292-44B4-A1CA-5961F1398DE2}" presName="parTx" presStyleLbl="revTx" presStyleIdx="2" presStyleCnt="8">
        <dgm:presLayoutVars>
          <dgm:chMax val="0"/>
          <dgm:chPref val="0"/>
        </dgm:presLayoutVars>
      </dgm:prSet>
      <dgm:spPr/>
    </dgm:pt>
    <dgm:pt modelId="{ACC3E6B0-E857-4B56-AF01-E22F96241C5A}" type="pres">
      <dgm:prSet presAssocID="{F1D736CF-0ECB-44E2-8750-6F2C5C178A2F}" presName="sibTrans" presStyleCnt="0"/>
      <dgm:spPr/>
    </dgm:pt>
    <dgm:pt modelId="{03E37A9F-2084-423D-830F-6AFDE1DD461C}" type="pres">
      <dgm:prSet presAssocID="{741A2231-4CC8-4665-AC0E-3444D9A53CDE}" presName="compNode" presStyleCnt="0"/>
      <dgm:spPr/>
    </dgm:pt>
    <dgm:pt modelId="{226F3285-92C4-40EA-9EDA-62B31542DA00}" type="pres">
      <dgm:prSet presAssocID="{741A2231-4CC8-4665-AC0E-3444D9A53CDE}" presName="bgRect" presStyleLbl="bgShp" presStyleIdx="3" presStyleCnt="8"/>
      <dgm:spPr/>
    </dgm:pt>
    <dgm:pt modelId="{A65119F5-EFA3-47B3-8A65-90C6D1B5E3CA}" type="pres">
      <dgm:prSet presAssocID="{741A2231-4CC8-4665-AC0E-3444D9A53CDE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F84C8F1-2BBB-4D06-9EF0-9502DBA12DE3}" type="pres">
      <dgm:prSet presAssocID="{741A2231-4CC8-4665-AC0E-3444D9A53CDE}" presName="spaceRect" presStyleCnt="0"/>
      <dgm:spPr/>
    </dgm:pt>
    <dgm:pt modelId="{A3E21AD3-8405-4B82-955A-58CE0470EBB0}" type="pres">
      <dgm:prSet presAssocID="{741A2231-4CC8-4665-AC0E-3444D9A53CDE}" presName="parTx" presStyleLbl="revTx" presStyleIdx="3" presStyleCnt="8">
        <dgm:presLayoutVars>
          <dgm:chMax val="0"/>
          <dgm:chPref val="0"/>
        </dgm:presLayoutVars>
      </dgm:prSet>
      <dgm:spPr/>
    </dgm:pt>
    <dgm:pt modelId="{E542C425-5E9B-4905-AEDC-D8A6A7F426B0}" type="pres">
      <dgm:prSet presAssocID="{29B533A6-9060-442F-A122-C62E1BC4CA0E}" presName="sibTrans" presStyleCnt="0"/>
      <dgm:spPr/>
    </dgm:pt>
    <dgm:pt modelId="{FB891192-F674-4284-BCFC-B38DA733A8CB}" type="pres">
      <dgm:prSet presAssocID="{178BBA23-232A-460B-BDC5-D5020092BA4F}" presName="compNode" presStyleCnt="0"/>
      <dgm:spPr/>
    </dgm:pt>
    <dgm:pt modelId="{F9121FAE-35CF-4D4F-A05D-46CEC40DB7D0}" type="pres">
      <dgm:prSet presAssocID="{178BBA23-232A-460B-BDC5-D5020092BA4F}" presName="bgRect" presStyleLbl="bgShp" presStyleIdx="4" presStyleCnt="8"/>
      <dgm:spPr/>
    </dgm:pt>
    <dgm:pt modelId="{1FAC073D-7E0E-488F-84E9-F5904F67F30C}" type="pres">
      <dgm:prSet presAssocID="{178BBA23-232A-460B-BDC5-D5020092BA4F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45417364-697E-4568-B09A-EC66A5EA1798}" type="pres">
      <dgm:prSet presAssocID="{178BBA23-232A-460B-BDC5-D5020092BA4F}" presName="spaceRect" presStyleCnt="0"/>
      <dgm:spPr/>
    </dgm:pt>
    <dgm:pt modelId="{0B4061EA-AD42-4B87-8F2C-4A9B52EAC3BE}" type="pres">
      <dgm:prSet presAssocID="{178BBA23-232A-460B-BDC5-D5020092BA4F}" presName="parTx" presStyleLbl="revTx" presStyleIdx="4" presStyleCnt="8">
        <dgm:presLayoutVars>
          <dgm:chMax val="0"/>
          <dgm:chPref val="0"/>
        </dgm:presLayoutVars>
      </dgm:prSet>
      <dgm:spPr/>
    </dgm:pt>
    <dgm:pt modelId="{AD82B7AD-166A-4E0D-BE4C-20BCEB8F309C}" type="pres">
      <dgm:prSet presAssocID="{D4DC7F7D-CE42-44AA-AFB1-D98128B78C2D}" presName="sibTrans" presStyleCnt="0"/>
      <dgm:spPr/>
    </dgm:pt>
    <dgm:pt modelId="{4700C686-3FA4-406C-ACDE-1324C9247EBB}" type="pres">
      <dgm:prSet presAssocID="{C7120074-7726-4980-BDAC-E5661B227928}" presName="compNode" presStyleCnt="0"/>
      <dgm:spPr/>
    </dgm:pt>
    <dgm:pt modelId="{B264B809-BD5F-4717-B2F0-5A16090E4EC2}" type="pres">
      <dgm:prSet presAssocID="{C7120074-7726-4980-BDAC-E5661B227928}" presName="bgRect" presStyleLbl="bgShp" presStyleIdx="5" presStyleCnt="8"/>
      <dgm:spPr/>
    </dgm:pt>
    <dgm:pt modelId="{BC6B5524-248D-498D-8E0D-563B62666F6C}" type="pres">
      <dgm:prSet presAssocID="{C7120074-7726-4980-BDAC-E5661B22792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390E5140-0ACA-4881-8A29-F088D0C9AB22}" type="pres">
      <dgm:prSet presAssocID="{C7120074-7726-4980-BDAC-E5661B227928}" presName="spaceRect" presStyleCnt="0"/>
      <dgm:spPr/>
    </dgm:pt>
    <dgm:pt modelId="{C6647FC5-F896-4CCD-B18C-459EC0C48E4D}" type="pres">
      <dgm:prSet presAssocID="{C7120074-7726-4980-BDAC-E5661B227928}" presName="parTx" presStyleLbl="revTx" presStyleIdx="5" presStyleCnt="8">
        <dgm:presLayoutVars>
          <dgm:chMax val="0"/>
          <dgm:chPref val="0"/>
        </dgm:presLayoutVars>
      </dgm:prSet>
      <dgm:spPr/>
    </dgm:pt>
    <dgm:pt modelId="{4C857169-0D80-4FAA-8E2A-910626EC8D3F}" type="pres">
      <dgm:prSet presAssocID="{9E6EA7F4-3CCD-48AF-B587-F9D4DB86B225}" presName="sibTrans" presStyleCnt="0"/>
      <dgm:spPr/>
    </dgm:pt>
    <dgm:pt modelId="{5BC04B42-400B-4F2D-8049-BED968E55260}" type="pres">
      <dgm:prSet presAssocID="{FC08A397-6001-434E-A974-0B809677E10A}" presName="compNode" presStyleCnt="0"/>
      <dgm:spPr/>
    </dgm:pt>
    <dgm:pt modelId="{EFE1BF9B-5D99-4696-B6ED-6E5B44269B39}" type="pres">
      <dgm:prSet presAssocID="{FC08A397-6001-434E-A974-0B809677E10A}" presName="bgRect" presStyleLbl="bgShp" presStyleIdx="6" presStyleCnt="8"/>
      <dgm:spPr/>
    </dgm:pt>
    <dgm:pt modelId="{D7BA7B7C-6E45-4C7A-B587-01886DA76614}" type="pres">
      <dgm:prSet presAssocID="{FC08A397-6001-434E-A974-0B809677E10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585EE4F-3A80-4935-82C2-DBC0B7EDC5B6}" type="pres">
      <dgm:prSet presAssocID="{FC08A397-6001-434E-A974-0B809677E10A}" presName="spaceRect" presStyleCnt="0"/>
      <dgm:spPr/>
    </dgm:pt>
    <dgm:pt modelId="{B7ED2AF4-B1F7-48F1-98B5-67ACAD764D2A}" type="pres">
      <dgm:prSet presAssocID="{FC08A397-6001-434E-A974-0B809677E10A}" presName="parTx" presStyleLbl="revTx" presStyleIdx="6" presStyleCnt="8">
        <dgm:presLayoutVars>
          <dgm:chMax val="0"/>
          <dgm:chPref val="0"/>
        </dgm:presLayoutVars>
      </dgm:prSet>
      <dgm:spPr/>
    </dgm:pt>
    <dgm:pt modelId="{DD52F7C2-23A8-45C9-82B0-4E89EB4E2988}" type="pres">
      <dgm:prSet presAssocID="{6AA8B894-C8C5-43DE-9129-7AF4FD1BE9C1}" presName="sibTrans" presStyleCnt="0"/>
      <dgm:spPr/>
    </dgm:pt>
    <dgm:pt modelId="{0FA3DFA7-8CA2-48C9-8110-74A02215C284}" type="pres">
      <dgm:prSet presAssocID="{C1C2CCC8-BCF9-47F4-BC8B-599AD561908B}" presName="compNode" presStyleCnt="0"/>
      <dgm:spPr/>
    </dgm:pt>
    <dgm:pt modelId="{C2FAAEFD-3A06-44F3-BD45-62630F850444}" type="pres">
      <dgm:prSet presAssocID="{C1C2CCC8-BCF9-47F4-BC8B-599AD561908B}" presName="bgRect" presStyleLbl="bgShp" presStyleIdx="7" presStyleCnt="8"/>
      <dgm:spPr/>
    </dgm:pt>
    <dgm:pt modelId="{7A15C34C-D474-49A2-9BAB-63ABF9283452}" type="pres">
      <dgm:prSet presAssocID="{C1C2CCC8-BCF9-47F4-BC8B-599AD561908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2B46910F-8B7A-4D5A-89FF-EF87F5D7204F}" type="pres">
      <dgm:prSet presAssocID="{C1C2CCC8-BCF9-47F4-BC8B-599AD561908B}" presName="spaceRect" presStyleCnt="0"/>
      <dgm:spPr/>
    </dgm:pt>
    <dgm:pt modelId="{6D1DDDA3-23F7-4638-A579-2812C95D38D8}" type="pres">
      <dgm:prSet presAssocID="{C1C2CCC8-BCF9-47F4-BC8B-599AD561908B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2A6CB00C-2ECD-418A-B21A-4BA96D9B0623}" type="presOf" srcId="{C7120074-7726-4980-BDAC-E5661B227928}" destId="{C6647FC5-F896-4CCD-B18C-459EC0C48E4D}" srcOrd="0" destOrd="0" presId="urn:microsoft.com/office/officeart/2018/2/layout/IconVerticalSolidList"/>
    <dgm:cxn modelId="{D2839C18-A2E6-4413-8046-C3A0D6DC3EC4}" srcId="{2F057EC3-D5B1-4945-83D2-48D98BD307D2}" destId="{C1C2CCC8-BCF9-47F4-BC8B-599AD561908B}" srcOrd="7" destOrd="0" parTransId="{C185687F-4E08-458D-8E04-A1B83C3E7B37}" sibTransId="{CE44910F-D92E-4596-9639-633B106E9DD3}"/>
    <dgm:cxn modelId="{2BABC119-E92A-44DF-ACDF-9D368EA2B057}" srcId="{2F057EC3-D5B1-4945-83D2-48D98BD307D2}" destId="{178BBA23-232A-460B-BDC5-D5020092BA4F}" srcOrd="4" destOrd="0" parTransId="{EECD75EC-ECFB-4D1D-BAFB-0CED88537DC3}" sibTransId="{D4DC7F7D-CE42-44AA-AFB1-D98128B78C2D}"/>
    <dgm:cxn modelId="{BECC9122-438E-41A6-A30D-D8AD9BB48F63}" type="presOf" srcId="{C3FFE526-6902-4916-9F44-09270C63382D}" destId="{93595776-7CB6-46D6-BFB0-80E194FFC476}" srcOrd="0" destOrd="0" presId="urn:microsoft.com/office/officeart/2018/2/layout/IconVerticalSolidList"/>
    <dgm:cxn modelId="{2C40EC26-0476-4594-A6BA-00C03E58A8F5}" type="presOf" srcId="{178BBA23-232A-460B-BDC5-D5020092BA4F}" destId="{0B4061EA-AD42-4B87-8F2C-4A9B52EAC3BE}" srcOrd="0" destOrd="0" presId="urn:microsoft.com/office/officeart/2018/2/layout/IconVerticalSolidList"/>
    <dgm:cxn modelId="{586C723D-6A2B-427C-A70E-E9BF3548A174}" type="presOf" srcId="{2F24824B-A292-44B4-A1CA-5961F1398DE2}" destId="{FC77E826-DA5D-483E-9068-04A96EDDC6C2}" srcOrd="0" destOrd="0" presId="urn:microsoft.com/office/officeart/2018/2/layout/IconVerticalSolidList"/>
    <dgm:cxn modelId="{0235BA4A-30F8-4F0F-9A12-45E908999B49}" srcId="{2F057EC3-D5B1-4945-83D2-48D98BD307D2}" destId="{2F24824B-A292-44B4-A1CA-5961F1398DE2}" srcOrd="2" destOrd="0" parTransId="{7617FA4E-0317-47A7-935D-5E735BE1480B}" sibTransId="{F1D736CF-0ECB-44E2-8750-6F2C5C178A2F}"/>
    <dgm:cxn modelId="{4EF4E04C-DFE7-4E02-8E89-361E0EE7CDE6}" type="presOf" srcId="{165ED8CE-025F-42A4-A194-1FCCE14D13FE}" destId="{04E40C14-A196-4C8A-8FFF-9C8EA44F752A}" srcOrd="0" destOrd="0" presId="urn:microsoft.com/office/officeart/2018/2/layout/IconVerticalSolidList"/>
    <dgm:cxn modelId="{6E3FF978-5A7F-4D36-A4DC-040DB1F65E67}" type="presOf" srcId="{2F057EC3-D5B1-4945-83D2-48D98BD307D2}" destId="{2B9C446A-0E0A-432C-87DA-250253E17C30}" srcOrd="0" destOrd="0" presId="urn:microsoft.com/office/officeart/2018/2/layout/IconVerticalSolidList"/>
    <dgm:cxn modelId="{1DC50387-F843-4BCF-AD04-C1DC2748CB17}" type="presOf" srcId="{FC08A397-6001-434E-A974-0B809677E10A}" destId="{B7ED2AF4-B1F7-48F1-98B5-67ACAD764D2A}" srcOrd="0" destOrd="0" presId="urn:microsoft.com/office/officeart/2018/2/layout/IconVerticalSolidList"/>
    <dgm:cxn modelId="{2DEE058D-F095-48E1-BBFE-381100A5024F}" type="presOf" srcId="{741A2231-4CC8-4665-AC0E-3444D9A53CDE}" destId="{A3E21AD3-8405-4B82-955A-58CE0470EBB0}" srcOrd="0" destOrd="0" presId="urn:microsoft.com/office/officeart/2018/2/layout/IconVerticalSolidList"/>
    <dgm:cxn modelId="{74523F91-73B9-4E06-86CF-140C8F760E77}" srcId="{2F057EC3-D5B1-4945-83D2-48D98BD307D2}" destId="{FC08A397-6001-434E-A974-0B809677E10A}" srcOrd="6" destOrd="0" parTransId="{167B6331-1C09-4D55-8474-CA6E847B9A43}" sibTransId="{6AA8B894-C8C5-43DE-9129-7AF4FD1BE9C1}"/>
    <dgm:cxn modelId="{15AC189E-02E5-4A74-8131-A4BAF1F44C82}" srcId="{2F057EC3-D5B1-4945-83D2-48D98BD307D2}" destId="{165ED8CE-025F-42A4-A194-1FCCE14D13FE}" srcOrd="1" destOrd="0" parTransId="{3776027A-A8D0-44D7-BEA1-F9FEF399A8CC}" sibTransId="{7BBD7FD1-A68A-46E8-8A3D-5955552B909A}"/>
    <dgm:cxn modelId="{AC56F4BF-43A1-40A5-AABB-26457B78A985}" type="presOf" srcId="{C1C2CCC8-BCF9-47F4-BC8B-599AD561908B}" destId="{6D1DDDA3-23F7-4638-A579-2812C95D38D8}" srcOrd="0" destOrd="0" presId="urn:microsoft.com/office/officeart/2018/2/layout/IconVerticalSolidList"/>
    <dgm:cxn modelId="{2E7C96CD-589B-4ADD-87E8-162C9681B7CC}" srcId="{2F057EC3-D5B1-4945-83D2-48D98BD307D2}" destId="{741A2231-4CC8-4665-AC0E-3444D9A53CDE}" srcOrd="3" destOrd="0" parTransId="{8830960E-6353-40EA-BC9D-3631D4EA574B}" sibTransId="{29B533A6-9060-442F-A122-C62E1BC4CA0E}"/>
    <dgm:cxn modelId="{2FE1B9DE-94D2-4175-852D-C13B2894E037}" srcId="{2F057EC3-D5B1-4945-83D2-48D98BD307D2}" destId="{C7120074-7726-4980-BDAC-E5661B227928}" srcOrd="5" destOrd="0" parTransId="{6B3ECA90-D52B-4D45-B635-D2C5D3B50C6C}" sibTransId="{9E6EA7F4-3CCD-48AF-B587-F9D4DB86B225}"/>
    <dgm:cxn modelId="{349907F3-A138-4CFF-930D-FE26892DF5B9}" srcId="{2F057EC3-D5B1-4945-83D2-48D98BD307D2}" destId="{C3FFE526-6902-4916-9F44-09270C63382D}" srcOrd="0" destOrd="0" parTransId="{408F3C59-AED8-4B45-A695-B5CB20BF56D4}" sibTransId="{E1299ECC-307C-47E2-A33D-BED7F196DD73}"/>
    <dgm:cxn modelId="{CA5554EA-22EF-4566-8066-C60DC28EEACC}" type="presParOf" srcId="{2B9C446A-0E0A-432C-87DA-250253E17C30}" destId="{0E54EC01-E768-496F-AD66-EC7A2DD663D9}" srcOrd="0" destOrd="0" presId="urn:microsoft.com/office/officeart/2018/2/layout/IconVerticalSolidList"/>
    <dgm:cxn modelId="{C30DE875-D0DA-41B5-BC26-9E5CB83DD8B9}" type="presParOf" srcId="{0E54EC01-E768-496F-AD66-EC7A2DD663D9}" destId="{7CB1F2BB-3447-4956-AF29-31B0B5D4D1FA}" srcOrd="0" destOrd="0" presId="urn:microsoft.com/office/officeart/2018/2/layout/IconVerticalSolidList"/>
    <dgm:cxn modelId="{4FF70B7C-D9D5-4346-AF0F-042D270186C2}" type="presParOf" srcId="{0E54EC01-E768-496F-AD66-EC7A2DD663D9}" destId="{3F09EF53-ED5B-4539-BB31-F67C11109424}" srcOrd="1" destOrd="0" presId="urn:microsoft.com/office/officeart/2018/2/layout/IconVerticalSolidList"/>
    <dgm:cxn modelId="{8FA9548F-5426-43FA-B99B-8D6D058CED23}" type="presParOf" srcId="{0E54EC01-E768-496F-AD66-EC7A2DD663D9}" destId="{9A5CF2A6-594B-4D60-B221-1AD52790D596}" srcOrd="2" destOrd="0" presId="urn:microsoft.com/office/officeart/2018/2/layout/IconVerticalSolidList"/>
    <dgm:cxn modelId="{5DFFEFC3-5FC2-4562-AB30-08C1CA03AD34}" type="presParOf" srcId="{0E54EC01-E768-496F-AD66-EC7A2DD663D9}" destId="{93595776-7CB6-46D6-BFB0-80E194FFC476}" srcOrd="3" destOrd="0" presId="urn:microsoft.com/office/officeart/2018/2/layout/IconVerticalSolidList"/>
    <dgm:cxn modelId="{53BC093D-CC83-41DF-9522-62B11AAC8347}" type="presParOf" srcId="{2B9C446A-0E0A-432C-87DA-250253E17C30}" destId="{7D28AB99-8AF3-449C-B255-9FB74726CEFD}" srcOrd="1" destOrd="0" presId="urn:microsoft.com/office/officeart/2018/2/layout/IconVerticalSolidList"/>
    <dgm:cxn modelId="{27C90DEB-8023-4A9A-9905-D80EF216AB1C}" type="presParOf" srcId="{2B9C446A-0E0A-432C-87DA-250253E17C30}" destId="{FC72144B-EA68-4043-AD8D-37A5DF202A44}" srcOrd="2" destOrd="0" presId="urn:microsoft.com/office/officeart/2018/2/layout/IconVerticalSolidList"/>
    <dgm:cxn modelId="{DBB0D6E0-BBA3-4962-9DA0-5E8D4DE41048}" type="presParOf" srcId="{FC72144B-EA68-4043-AD8D-37A5DF202A44}" destId="{6A4D3576-A454-46B2-AFC4-909E4C9CC7BB}" srcOrd="0" destOrd="0" presId="urn:microsoft.com/office/officeart/2018/2/layout/IconVerticalSolidList"/>
    <dgm:cxn modelId="{E2000585-14C8-48F4-98E3-7B8390509623}" type="presParOf" srcId="{FC72144B-EA68-4043-AD8D-37A5DF202A44}" destId="{62C9280D-9A4D-4608-899A-268232B3E97F}" srcOrd="1" destOrd="0" presId="urn:microsoft.com/office/officeart/2018/2/layout/IconVerticalSolidList"/>
    <dgm:cxn modelId="{D91E5C30-1090-4073-89FB-20082FD59599}" type="presParOf" srcId="{FC72144B-EA68-4043-AD8D-37A5DF202A44}" destId="{A0CF3316-08F7-4D17-B6F6-4AF1AD3CC435}" srcOrd="2" destOrd="0" presId="urn:microsoft.com/office/officeart/2018/2/layout/IconVerticalSolidList"/>
    <dgm:cxn modelId="{F86A3D8E-494D-4253-8670-DFA54D09731C}" type="presParOf" srcId="{FC72144B-EA68-4043-AD8D-37A5DF202A44}" destId="{04E40C14-A196-4C8A-8FFF-9C8EA44F752A}" srcOrd="3" destOrd="0" presId="urn:microsoft.com/office/officeart/2018/2/layout/IconVerticalSolidList"/>
    <dgm:cxn modelId="{7B6A91AF-0166-4A18-9361-A94A43EF59D2}" type="presParOf" srcId="{2B9C446A-0E0A-432C-87DA-250253E17C30}" destId="{5B1D8BD4-BA66-4A57-9C05-0D124DFD061D}" srcOrd="3" destOrd="0" presId="urn:microsoft.com/office/officeart/2018/2/layout/IconVerticalSolidList"/>
    <dgm:cxn modelId="{E83A1790-51ED-4808-9606-0F7BC321C3F5}" type="presParOf" srcId="{2B9C446A-0E0A-432C-87DA-250253E17C30}" destId="{7CA45232-0E6E-4BE4-85E8-B3C750897669}" srcOrd="4" destOrd="0" presId="urn:microsoft.com/office/officeart/2018/2/layout/IconVerticalSolidList"/>
    <dgm:cxn modelId="{DF75DC40-54C3-4F1E-961F-C3EFAE71F3D1}" type="presParOf" srcId="{7CA45232-0E6E-4BE4-85E8-B3C750897669}" destId="{AC445415-3C8C-45A7-9B66-F45E8C41B2AD}" srcOrd="0" destOrd="0" presId="urn:microsoft.com/office/officeart/2018/2/layout/IconVerticalSolidList"/>
    <dgm:cxn modelId="{EDD1D9FB-9C3D-497B-9DDC-1CAAC954C500}" type="presParOf" srcId="{7CA45232-0E6E-4BE4-85E8-B3C750897669}" destId="{11CBBFAD-6536-4AFC-A299-4E65B0ED8E12}" srcOrd="1" destOrd="0" presId="urn:microsoft.com/office/officeart/2018/2/layout/IconVerticalSolidList"/>
    <dgm:cxn modelId="{28FC353D-EC52-47B3-B0F0-06F28036B742}" type="presParOf" srcId="{7CA45232-0E6E-4BE4-85E8-B3C750897669}" destId="{EF9A5DAF-E881-438B-8725-32EC3944DB16}" srcOrd="2" destOrd="0" presId="urn:microsoft.com/office/officeart/2018/2/layout/IconVerticalSolidList"/>
    <dgm:cxn modelId="{7270BD85-A0D1-4F8F-80D0-469C2B6BF9D2}" type="presParOf" srcId="{7CA45232-0E6E-4BE4-85E8-B3C750897669}" destId="{FC77E826-DA5D-483E-9068-04A96EDDC6C2}" srcOrd="3" destOrd="0" presId="urn:microsoft.com/office/officeart/2018/2/layout/IconVerticalSolidList"/>
    <dgm:cxn modelId="{301D18D5-4403-47A0-B674-515A32C5E814}" type="presParOf" srcId="{2B9C446A-0E0A-432C-87DA-250253E17C30}" destId="{ACC3E6B0-E857-4B56-AF01-E22F96241C5A}" srcOrd="5" destOrd="0" presId="urn:microsoft.com/office/officeart/2018/2/layout/IconVerticalSolidList"/>
    <dgm:cxn modelId="{B4E7B216-76B8-4885-A95A-58DCDEC82197}" type="presParOf" srcId="{2B9C446A-0E0A-432C-87DA-250253E17C30}" destId="{03E37A9F-2084-423D-830F-6AFDE1DD461C}" srcOrd="6" destOrd="0" presId="urn:microsoft.com/office/officeart/2018/2/layout/IconVerticalSolidList"/>
    <dgm:cxn modelId="{FC820375-AE53-43F7-871B-473406D0FBFF}" type="presParOf" srcId="{03E37A9F-2084-423D-830F-6AFDE1DD461C}" destId="{226F3285-92C4-40EA-9EDA-62B31542DA00}" srcOrd="0" destOrd="0" presId="urn:microsoft.com/office/officeart/2018/2/layout/IconVerticalSolidList"/>
    <dgm:cxn modelId="{030AE9EA-14E7-4C3C-9C17-A3E5C8D0EB16}" type="presParOf" srcId="{03E37A9F-2084-423D-830F-6AFDE1DD461C}" destId="{A65119F5-EFA3-47B3-8A65-90C6D1B5E3CA}" srcOrd="1" destOrd="0" presId="urn:microsoft.com/office/officeart/2018/2/layout/IconVerticalSolidList"/>
    <dgm:cxn modelId="{0846627D-F477-4F25-A055-83A01B181472}" type="presParOf" srcId="{03E37A9F-2084-423D-830F-6AFDE1DD461C}" destId="{FF84C8F1-2BBB-4D06-9EF0-9502DBA12DE3}" srcOrd="2" destOrd="0" presId="urn:microsoft.com/office/officeart/2018/2/layout/IconVerticalSolidList"/>
    <dgm:cxn modelId="{686D47C7-FA59-4A0F-A594-92851DBA0BBA}" type="presParOf" srcId="{03E37A9F-2084-423D-830F-6AFDE1DD461C}" destId="{A3E21AD3-8405-4B82-955A-58CE0470EBB0}" srcOrd="3" destOrd="0" presId="urn:microsoft.com/office/officeart/2018/2/layout/IconVerticalSolidList"/>
    <dgm:cxn modelId="{297B16B3-594C-4E64-B7B8-BF4A018186BC}" type="presParOf" srcId="{2B9C446A-0E0A-432C-87DA-250253E17C30}" destId="{E542C425-5E9B-4905-AEDC-D8A6A7F426B0}" srcOrd="7" destOrd="0" presId="urn:microsoft.com/office/officeart/2018/2/layout/IconVerticalSolidList"/>
    <dgm:cxn modelId="{07B5040D-7C5A-4F91-BEB5-61C26796E87B}" type="presParOf" srcId="{2B9C446A-0E0A-432C-87DA-250253E17C30}" destId="{FB891192-F674-4284-BCFC-B38DA733A8CB}" srcOrd="8" destOrd="0" presId="urn:microsoft.com/office/officeart/2018/2/layout/IconVerticalSolidList"/>
    <dgm:cxn modelId="{49817608-7FDA-4AA0-8E8B-1B1D4E222FA3}" type="presParOf" srcId="{FB891192-F674-4284-BCFC-B38DA733A8CB}" destId="{F9121FAE-35CF-4D4F-A05D-46CEC40DB7D0}" srcOrd="0" destOrd="0" presId="urn:microsoft.com/office/officeart/2018/2/layout/IconVerticalSolidList"/>
    <dgm:cxn modelId="{6482F0E6-F5B6-4310-891D-DF6A6F53915D}" type="presParOf" srcId="{FB891192-F674-4284-BCFC-B38DA733A8CB}" destId="{1FAC073D-7E0E-488F-84E9-F5904F67F30C}" srcOrd="1" destOrd="0" presId="urn:microsoft.com/office/officeart/2018/2/layout/IconVerticalSolidList"/>
    <dgm:cxn modelId="{468C7F54-F752-4D39-AC21-294416318B85}" type="presParOf" srcId="{FB891192-F674-4284-BCFC-B38DA733A8CB}" destId="{45417364-697E-4568-B09A-EC66A5EA1798}" srcOrd="2" destOrd="0" presId="urn:microsoft.com/office/officeart/2018/2/layout/IconVerticalSolidList"/>
    <dgm:cxn modelId="{67766CD0-16F7-4DA7-B152-CC442D80B18C}" type="presParOf" srcId="{FB891192-F674-4284-BCFC-B38DA733A8CB}" destId="{0B4061EA-AD42-4B87-8F2C-4A9B52EAC3BE}" srcOrd="3" destOrd="0" presId="urn:microsoft.com/office/officeart/2018/2/layout/IconVerticalSolidList"/>
    <dgm:cxn modelId="{4071C1FF-CD0D-4D11-AAAB-EE26461A6206}" type="presParOf" srcId="{2B9C446A-0E0A-432C-87DA-250253E17C30}" destId="{AD82B7AD-166A-4E0D-BE4C-20BCEB8F309C}" srcOrd="9" destOrd="0" presId="urn:microsoft.com/office/officeart/2018/2/layout/IconVerticalSolidList"/>
    <dgm:cxn modelId="{D07F8717-9C15-4996-B39D-5EE48BA13E0A}" type="presParOf" srcId="{2B9C446A-0E0A-432C-87DA-250253E17C30}" destId="{4700C686-3FA4-406C-ACDE-1324C9247EBB}" srcOrd="10" destOrd="0" presId="urn:microsoft.com/office/officeart/2018/2/layout/IconVerticalSolidList"/>
    <dgm:cxn modelId="{E661CFD6-CBB8-48ED-8C65-810A7D303658}" type="presParOf" srcId="{4700C686-3FA4-406C-ACDE-1324C9247EBB}" destId="{B264B809-BD5F-4717-B2F0-5A16090E4EC2}" srcOrd="0" destOrd="0" presId="urn:microsoft.com/office/officeart/2018/2/layout/IconVerticalSolidList"/>
    <dgm:cxn modelId="{89BE7720-296B-43FF-9ECA-B714E13E9E34}" type="presParOf" srcId="{4700C686-3FA4-406C-ACDE-1324C9247EBB}" destId="{BC6B5524-248D-498D-8E0D-563B62666F6C}" srcOrd="1" destOrd="0" presId="urn:microsoft.com/office/officeart/2018/2/layout/IconVerticalSolidList"/>
    <dgm:cxn modelId="{FD036B75-524B-43A5-8A41-6436A9BC6AC2}" type="presParOf" srcId="{4700C686-3FA4-406C-ACDE-1324C9247EBB}" destId="{390E5140-0ACA-4881-8A29-F088D0C9AB22}" srcOrd="2" destOrd="0" presId="urn:microsoft.com/office/officeart/2018/2/layout/IconVerticalSolidList"/>
    <dgm:cxn modelId="{DD59D819-98E4-44E2-BCBB-9845CB8886AE}" type="presParOf" srcId="{4700C686-3FA4-406C-ACDE-1324C9247EBB}" destId="{C6647FC5-F896-4CCD-B18C-459EC0C48E4D}" srcOrd="3" destOrd="0" presId="urn:microsoft.com/office/officeart/2018/2/layout/IconVerticalSolidList"/>
    <dgm:cxn modelId="{73CC8401-1A1D-4A80-8DED-16D5C03EE1D7}" type="presParOf" srcId="{2B9C446A-0E0A-432C-87DA-250253E17C30}" destId="{4C857169-0D80-4FAA-8E2A-910626EC8D3F}" srcOrd="11" destOrd="0" presId="urn:microsoft.com/office/officeart/2018/2/layout/IconVerticalSolidList"/>
    <dgm:cxn modelId="{BEE2AA87-C879-47B6-A2DE-09FF0782CB78}" type="presParOf" srcId="{2B9C446A-0E0A-432C-87DA-250253E17C30}" destId="{5BC04B42-400B-4F2D-8049-BED968E55260}" srcOrd="12" destOrd="0" presId="urn:microsoft.com/office/officeart/2018/2/layout/IconVerticalSolidList"/>
    <dgm:cxn modelId="{F157CF29-C07E-4A82-9575-27B4EE943CBD}" type="presParOf" srcId="{5BC04B42-400B-4F2D-8049-BED968E55260}" destId="{EFE1BF9B-5D99-4696-B6ED-6E5B44269B39}" srcOrd="0" destOrd="0" presId="urn:microsoft.com/office/officeart/2018/2/layout/IconVerticalSolidList"/>
    <dgm:cxn modelId="{9B2BC732-4640-41E8-A53B-15269A3D8658}" type="presParOf" srcId="{5BC04B42-400B-4F2D-8049-BED968E55260}" destId="{D7BA7B7C-6E45-4C7A-B587-01886DA76614}" srcOrd="1" destOrd="0" presId="urn:microsoft.com/office/officeart/2018/2/layout/IconVerticalSolidList"/>
    <dgm:cxn modelId="{8C8EE6B6-D3E1-4E7B-A9D5-4CFA9D08CE5B}" type="presParOf" srcId="{5BC04B42-400B-4F2D-8049-BED968E55260}" destId="{F585EE4F-3A80-4935-82C2-DBC0B7EDC5B6}" srcOrd="2" destOrd="0" presId="urn:microsoft.com/office/officeart/2018/2/layout/IconVerticalSolidList"/>
    <dgm:cxn modelId="{855F04C9-6BB9-4DBD-AE7B-A9F8DFFB9F1A}" type="presParOf" srcId="{5BC04B42-400B-4F2D-8049-BED968E55260}" destId="{B7ED2AF4-B1F7-48F1-98B5-67ACAD764D2A}" srcOrd="3" destOrd="0" presId="urn:microsoft.com/office/officeart/2018/2/layout/IconVerticalSolidList"/>
    <dgm:cxn modelId="{768130F2-DE9A-477B-AA8E-972C255D26BD}" type="presParOf" srcId="{2B9C446A-0E0A-432C-87DA-250253E17C30}" destId="{DD52F7C2-23A8-45C9-82B0-4E89EB4E2988}" srcOrd="13" destOrd="0" presId="urn:microsoft.com/office/officeart/2018/2/layout/IconVerticalSolidList"/>
    <dgm:cxn modelId="{C9E6EFE7-8472-47C8-99C0-A2137D07B541}" type="presParOf" srcId="{2B9C446A-0E0A-432C-87DA-250253E17C30}" destId="{0FA3DFA7-8CA2-48C9-8110-74A02215C284}" srcOrd="14" destOrd="0" presId="urn:microsoft.com/office/officeart/2018/2/layout/IconVerticalSolidList"/>
    <dgm:cxn modelId="{1B6BB1AA-CC5B-43C7-A953-A2C0B7037251}" type="presParOf" srcId="{0FA3DFA7-8CA2-48C9-8110-74A02215C284}" destId="{C2FAAEFD-3A06-44F3-BD45-62630F850444}" srcOrd="0" destOrd="0" presId="urn:microsoft.com/office/officeart/2018/2/layout/IconVerticalSolidList"/>
    <dgm:cxn modelId="{612F862B-DAB2-4EA9-8A17-630B369C0467}" type="presParOf" srcId="{0FA3DFA7-8CA2-48C9-8110-74A02215C284}" destId="{7A15C34C-D474-49A2-9BAB-63ABF9283452}" srcOrd="1" destOrd="0" presId="urn:microsoft.com/office/officeart/2018/2/layout/IconVerticalSolidList"/>
    <dgm:cxn modelId="{6FF02765-7324-4DE7-80EF-197B66231FDB}" type="presParOf" srcId="{0FA3DFA7-8CA2-48C9-8110-74A02215C284}" destId="{2B46910F-8B7A-4D5A-89FF-EF87F5D7204F}" srcOrd="2" destOrd="0" presId="urn:microsoft.com/office/officeart/2018/2/layout/IconVerticalSolidList"/>
    <dgm:cxn modelId="{F736E704-343B-45F9-8DA5-6BD5B8292849}" type="presParOf" srcId="{0FA3DFA7-8CA2-48C9-8110-74A02215C284}" destId="{6D1DDDA3-23F7-4638-A579-2812C95D38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F2BB-3447-4956-AF29-31B0B5D4D1FA}">
      <dsp:nvSpPr>
        <dsp:cNvPr id="0" name=""/>
        <dsp:cNvSpPr/>
      </dsp:nvSpPr>
      <dsp:spPr>
        <a:xfrm>
          <a:off x="0" y="680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9EF53-ED5B-4539-BB31-F67C11109424}">
      <dsp:nvSpPr>
        <dsp:cNvPr id="0" name=""/>
        <dsp:cNvSpPr/>
      </dsp:nvSpPr>
      <dsp:spPr>
        <a:xfrm>
          <a:off x="173033" y="129383"/>
          <a:ext cx="314606" cy="3146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95776-7CB6-46D6-BFB0-80E194FFC476}">
      <dsp:nvSpPr>
        <dsp:cNvPr id="0" name=""/>
        <dsp:cNvSpPr/>
      </dsp:nvSpPr>
      <dsp:spPr>
        <a:xfrm>
          <a:off x="660673" y="680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Situation</a:t>
          </a:r>
          <a:endParaRPr lang="en-US" sz="1600" kern="1200"/>
        </a:p>
      </dsp:txBody>
      <dsp:txXfrm>
        <a:off x="660673" y="680"/>
        <a:ext cx="5600426" cy="572011"/>
      </dsp:txXfrm>
    </dsp:sp>
    <dsp:sp modelId="{6A4D3576-A454-46B2-AFC4-909E4C9CC7BB}">
      <dsp:nvSpPr>
        <dsp:cNvPr id="0" name=""/>
        <dsp:cNvSpPr/>
      </dsp:nvSpPr>
      <dsp:spPr>
        <a:xfrm>
          <a:off x="0" y="715695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9280D-9A4D-4608-899A-268232B3E97F}">
      <dsp:nvSpPr>
        <dsp:cNvPr id="0" name=""/>
        <dsp:cNvSpPr/>
      </dsp:nvSpPr>
      <dsp:spPr>
        <a:xfrm>
          <a:off x="173033" y="844398"/>
          <a:ext cx="314606" cy="3146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40C14-A196-4C8A-8FFF-9C8EA44F752A}">
      <dsp:nvSpPr>
        <dsp:cNvPr id="0" name=""/>
        <dsp:cNvSpPr/>
      </dsp:nvSpPr>
      <dsp:spPr>
        <a:xfrm>
          <a:off x="660673" y="715695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Objectives and requirements</a:t>
          </a:r>
          <a:endParaRPr lang="en-US" sz="1600" kern="1200"/>
        </a:p>
      </dsp:txBody>
      <dsp:txXfrm>
        <a:off x="660673" y="715695"/>
        <a:ext cx="5600426" cy="572011"/>
      </dsp:txXfrm>
    </dsp:sp>
    <dsp:sp modelId="{AC445415-3C8C-45A7-9B66-F45E8C41B2AD}">
      <dsp:nvSpPr>
        <dsp:cNvPr id="0" name=""/>
        <dsp:cNvSpPr/>
      </dsp:nvSpPr>
      <dsp:spPr>
        <a:xfrm>
          <a:off x="0" y="1430709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BBFAD-6536-4AFC-A299-4E65B0ED8E12}">
      <dsp:nvSpPr>
        <dsp:cNvPr id="0" name=""/>
        <dsp:cNvSpPr/>
      </dsp:nvSpPr>
      <dsp:spPr>
        <a:xfrm>
          <a:off x="173033" y="1559412"/>
          <a:ext cx="314606" cy="3146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7E826-DA5D-483E-9068-04A96EDDC6C2}">
      <dsp:nvSpPr>
        <dsp:cNvPr id="0" name=""/>
        <dsp:cNvSpPr/>
      </dsp:nvSpPr>
      <dsp:spPr>
        <a:xfrm>
          <a:off x="660673" y="1430709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Design</a:t>
          </a:r>
          <a:endParaRPr lang="en-US" sz="1600" kern="1200"/>
        </a:p>
      </dsp:txBody>
      <dsp:txXfrm>
        <a:off x="660673" y="1430709"/>
        <a:ext cx="5600426" cy="572011"/>
      </dsp:txXfrm>
    </dsp:sp>
    <dsp:sp modelId="{226F3285-92C4-40EA-9EDA-62B31542DA00}">
      <dsp:nvSpPr>
        <dsp:cNvPr id="0" name=""/>
        <dsp:cNvSpPr/>
      </dsp:nvSpPr>
      <dsp:spPr>
        <a:xfrm>
          <a:off x="0" y="2145724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119F5-EFA3-47B3-8A65-90C6D1B5E3CA}">
      <dsp:nvSpPr>
        <dsp:cNvPr id="0" name=""/>
        <dsp:cNvSpPr/>
      </dsp:nvSpPr>
      <dsp:spPr>
        <a:xfrm>
          <a:off x="173033" y="2274427"/>
          <a:ext cx="314606" cy="3146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1AD3-8405-4B82-955A-58CE0470EBB0}">
      <dsp:nvSpPr>
        <dsp:cNvPr id="0" name=""/>
        <dsp:cNvSpPr/>
      </dsp:nvSpPr>
      <dsp:spPr>
        <a:xfrm>
          <a:off x="660673" y="2145724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Sustainability</a:t>
          </a:r>
          <a:r>
            <a:rPr lang="nl-NL" sz="1600" kern="1200" dirty="0"/>
            <a:t>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145724"/>
        <a:ext cx="5600426" cy="572011"/>
      </dsp:txXfrm>
    </dsp:sp>
    <dsp:sp modelId="{F9121FAE-35CF-4D4F-A05D-46CEC40DB7D0}">
      <dsp:nvSpPr>
        <dsp:cNvPr id="0" name=""/>
        <dsp:cNvSpPr/>
      </dsp:nvSpPr>
      <dsp:spPr>
        <a:xfrm>
          <a:off x="0" y="2860738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C073D-7E0E-488F-84E9-F5904F67F30C}">
      <dsp:nvSpPr>
        <dsp:cNvPr id="0" name=""/>
        <dsp:cNvSpPr/>
      </dsp:nvSpPr>
      <dsp:spPr>
        <a:xfrm>
          <a:off x="173033" y="2989441"/>
          <a:ext cx="314606" cy="3146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061EA-AD42-4B87-8F2C-4A9B52EAC3BE}">
      <dsp:nvSpPr>
        <dsp:cNvPr id="0" name=""/>
        <dsp:cNvSpPr/>
      </dsp:nvSpPr>
      <dsp:spPr>
        <a:xfrm>
          <a:off x="660673" y="2860738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Marketing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860738"/>
        <a:ext cx="5600426" cy="572011"/>
      </dsp:txXfrm>
    </dsp:sp>
    <dsp:sp modelId="{B264B809-BD5F-4717-B2F0-5A16090E4EC2}">
      <dsp:nvSpPr>
        <dsp:cNvPr id="0" name=""/>
        <dsp:cNvSpPr/>
      </dsp:nvSpPr>
      <dsp:spPr>
        <a:xfrm>
          <a:off x="0" y="3575753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B5524-248D-498D-8E0D-563B62666F6C}">
      <dsp:nvSpPr>
        <dsp:cNvPr id="0" name=""/>
        <dsp:cNvSpPr/>
      </dsp:nvSpPr>
      <dsp:spPr>
        <a:xfrm>
          <a:off x="173033" y="3704456"/>
          <a:ext cx="314606" cy="31460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47FC5-F896-4CCD-B18C-459EC0C48E4D}">
      <dsp:nvSpPr>
        <dsp:cNvPr id="0" name=""/>
        <dsp:cNvSpPr/>
      </dsp:nvSpPr>
      <dsp:spPr>
        <a:xfrm>
          <a:off x="660673" y="3575753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The Shelter</a:t>
          </a:r>
          <a:endParaRPr lang="en-US" sz="1600" kern="1200" dirty="0"/>
        </a:p>
      </dsp:txBody>
      <dsp:txXfrm>
        <a:off x="660673" y="3575753"/>
        <a:ext cx="5600426" cy="572011"/>
      </dsp:txXfrm>
    </dsp:sp>
    <dsp:sp modelId="{EFE1BF9B-5D99-4696-B6ED-6E5B44269B39}">
      <dsp:nvSpPr>
        <dsp:cNvPr id="0" name=""/>
        <dsp:cNvSpPr/>
      </dsp:nvSpPr>
      <dsp:spPr>
        <a:xfrm>
          <a:off x="0" y="4290767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A7B7C-6E45-4C7A-B587-01886DA76614}">
      <dsp:nvSpPr>
        <dsp:cNvPr id="0" name=""/>
        <dsp:cNvSpPr/>
      </dsp:nvSpPr>
      <dsp:spPr>
        <a:xfrm>
          <a:off x="173033" y="4419470"/>
          <a:ext cx="314606" cy="31460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D2AF4-B1F7-48F1-98B5-67ACAD764D2A}">
      <dsp:nvSpPr>
        <dsp:cNvPr id="0" name=""/>
        <dsp:cNvSpPr/>
      </dsp:nvSpPr>
      <dsp:spPr>
        <a:xfrm>
          <a:off x="660673" y="4290767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Recommendations</a:t>
          </a:r>
          <a:endParaRPr lang="en-US" sz="1600" kern="1200" dirty="0"/>
        </a:p>
      </dsp:txBody>
      <dsp:txXfrm>
        <a:off x="660673" y="4290767"/>
        <a:ext cx="5600426" cy="572011"/>
      </dsp:txXfrm>
    </dsp:sp>
    <dsp:sp modelId="{C2FAAEFD-3A06-44F3-BD45-62630F850444}">
      <dsp:nvSpPr>
        <dsp:cNvPr id="0" name=""/>
        <dsp:cNvSpPr/>
      </dsp:nvSpPr>
      <dsp:spPr>
        <a:xfrm>
          <a:off x="0" y="5005782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5C34C-D474-49A2-9BAB-63ABF9283452}">
      <dsp:nvSpPr>
        <dsp:cNvPr id="0" name=""/>
        <dsp:cNvSpPr/>
      </dsp:nvSpPr>
      <dsp:spPr>
        <a:xfrm>
          <a:off x="173033" y="5134485"/>
          <a:ext cx="314606" cy="31460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DDDA3-23F7-4638-A579-2812C95D38D8}">
      <dsp:nvSpPr>
        <dsp:cNvPr id="0" name=""/>
        <dsp:cNvSpPr/>
      </dsp:nvSpPr>
      <dsp:spPr>
        <a:xfrm>
          <a:off x="660673" y="5005782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Video </a:t>
          </a:r>
          <a:r>
            <a:rPr lang="nl-NL" sz="1600" kern="1200" dirty="0" err="1"/>
            <a:t>and</a:t>
          </a:r>
          <a:r>
            <a:rPr lang="nl-NL" sz="1600" kern="1200" dirty="0"/>
            <a:t> Website</a:t>
          </a:r>
          <a:endParaRPr lang="en-US" sz="1600" kern="1200" dirty="0"/>
        </a:p>
      </dsp:txBody>
      <dsp:txXfrm>
        <a:off x="660673" y="5005782"/>
        <a:ext cx="5600426" cy="572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3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1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8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62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0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9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3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8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7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8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5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2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7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4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isendevelop.com/elementor-514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bisshelters.wixsite.com/bisshelter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AEAF3C-0CED-4482-86B9-3C180EDC9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298C4D-F2F6-436D-AD62-8053C8CB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4093" y="640080"/>
            <a:ext cx="8505305" cy="338085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020BDF5-9C02-46E6-A235-B50ED2AF1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68C804-3552-4281-9C6D-794FD0F7F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158" y="4499572"/>
            <a:ext cx="9619488" cy="955245"/>
          </a:xfrm>
        </p:spPr>
        <p:txBody>
          <a:bodyPr>
            <a:normAutofit/>
          </a:bodyPr>
          <a:lstStyle/>
          <a:p>
            <a:r>
              <a:rPr lang="nl-NL" sz="4800" dirty="0"/>
              <a:t>The </a:t>
            </a:r>
            <a:r>
              <a:rPr lang="nl-NL" sz="4800" dirty="0" err="1"/>
              <a:t>Foldable</a:t>
            </a:r>
            <a:r>
              <a:rPr lang="nl-NL" sz="4800" dirty="0"/>
              <a:t> Disaster Shelter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617D04-1F28-4F3B-A644-5175393D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984" y="5410221"/>
            <a:ext cx="9622662" cy="513103"/>
          </a:xfrm>
        </p:spPr>
        <p:txBody>
          <a:bodyPr anchor="ctr">
            <a:normAutofit/>
          </a:bodyPr>
          <a:lstStyle/>
          <a:p>
            <a:r>
              <a:rPr lang="nl-NL" sz="1500"/>
              <a:t>Eduardo Pereira, Andreea Popescu, Gabriel Givanovitch,  Jelte Bakker, Vladimir Dukoski, Lore Pauwels</a:t>
            </a:r>
          </a:p>
          <a:p>
            <a:endParaRPr lang="nl-NL" sz="15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A9197D8-E05A-4B70-8742-A3FE216E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161444F-3323-47B2-B7CA-87E67EE6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A100E83-CB52-4190-BE11-7D3AE1AE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017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/>
              <a:t>The Shelter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/>
              <a:t>Aluminium</a:t>
            </a:r>
          </a:p>
          <a:p>
            <a:r>
              <a:rPr lang="nl-NL" sz="1800" dirty="0"/>
              <a:t>Steel </a:t>
            </a:r>
            <a:r>
              <a:rPr lang="nl-NL" sz="1800" dirty="0" err="1"/>
              <a:t>cables</a:t>
            </a:r>
            <a:endParaRPr lang="nl-NL" sz="1800" dirty="0"/>
          </a:p>
          <a:p>
            <a:r>
              <a:rPr lang="nl-NL" sz="1800" dirty="0" err="1"/>
              <a:t>Cotton</a:t>
            </a:r>
            <a:endParaRPr lang="nl-NL" sz="1800" dirty="0"/>
          </a:p>
          <a:p>
            <a:r>
              <a:rPr lang="nl-NL" sz="1800" dirty="0"/>
              <a:t>Cork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79D3E0A-444C-4019-A314-60034C4B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813717"/>
            <a:ext cx="6303134" cy="520008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49E248-811D-4178-8933-3F65326088FB}"/>
              </a:ext>
            </a:extLst>
          </p:cNvPr>
          <p:cNvSpPr txBox="1"/>
          <p:nvPr/>
        </p:nvSpPr>
        <p:spPr>
          <a:xfrm>
            <a:off x="1144144" y="1480775"/>
            <a:ext cx="854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1" dirty="0"/>
              <a:t>The </a:t>
            </a:r>
            <a:r>
              <a:rPr lang="nl-NL" i="1" dirty="0" err="1"/>
              <a:t>dimensions</a:t>
            </a:r>
            <a:r>
              <a:rPr lang="nl-NL" i="1" dirty="0"/>
              <a:t>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materials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33353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A92B4-F1F5-4951-B038-864A6A8D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Recommendations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5CC88E-1619-4E0D-A056-2EE22F612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778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F6A4CA-AB62-4583-921B-884AB398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/>
              <a:t>Video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EFA99-6012-4284-A157-7D8ED7AA2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76" y="2252356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>
                <a:hlinkClick r:id="rId6"/>
              </a:rPr>
              <a:t>https://bisshelters.wixsite.com/bisshelters</a:t>
            </a:r>
            <a:endParaRPr lang="nl-NL" sz="1800" dirty="0"/>
          </a:p>
          <a:p>
            <a:r>
              <a:rPr lang="en-US" sz="1800" dirty="0">
                <a:hlinkClick r:id="rId7"/>
              </a:rPr>
              <a:t>https://www.risendevelop.com/elementor-514/#</a:t>
            </a:r>
            <a:r>
              <a:rPr lang="en-US" sz="1800" dirty="0"/>
              <a:t> </a:t>
            </a:r>
          </a:p>
        </p:txBody>
      </p:sp>
      <p:pic>
        <p:nvPicPr>
          <p:cNvPr id="4" name="BIS - newest">
            <a:hlinkClick r:id="" action="ppaction://media"/>
            <a:extLst>
              <a:ext uri="{FF2B5EF4-FFF2-40B4-BE49-F238E27FC236}">
                <a16:creationId xmlns:a16="http://schemas.microsoft.com/office/drawing/2014/main" id="{B256E677-1E35-4535-9664-F2DF48EEE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1555" y="2252356"/>
            <a:ext cx="7883524" cy="443448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0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32D363-5CD9-4908-8C1C-FEB6B41C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nl-NL" sz="4400"/>
              <a:t>Table of content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4CC5FBB-695A-4324-BAC4-911DA3DFE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056099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167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4E8774-F753-469A-89C6-2759D326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nl-NL" sz="2000"/>
              <a:t>Disasters</a:t>
            </a:r>
          </a:p>
          <a:p>
            <a:r>
              <a:rPr lang="nl-NL" sz="2000"/>
              <a:t>Equatorial area</a:t>
            </a:r>
          </a:p>
          <a:p>
            <a:r>
              <a:rPr lang="nl-NL" sz="2000"/>
              <a:t>Loss of home</a:t>
            </a:r>
          </a:p>
          <a:p>
            <a:r>
              <a:rPr lang="nl-NL" sz="2000"/>
              <a:t>Shelter camps</a:t>
            </a:r>
          </a:p>
        </p:txBody>
      </p:sp>
      <p:pic>
        <p:nvPicPr>
          <p:cNvPr id="1026" name="Picture 2" descr="Refugee-camp design | Dezeen">
            <a:extLst>
              <a:ext uri="{FF2B5EF4-FFF2-40B4-BE49-F238E27FC236}">
                <a16:creationId xmlns:a16="http://schemas.microsoft.com/office/drawing/2014/main" id="{859F6C44-46B9-41C1-AFC0-77998F18D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7" b="1"/>
          <a:stretch/>
        </p:blipFill>
        <p:spPr bwMode="auto">
          <a:xfrm>
            <a:off x="6096000" y="10"/>
            <a:ext cx="609282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DF61EB-93C9-49A3-86DE-026E289D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nl-NL"/>
              <a:t>Situation</a:t>
            </a:r>
            <a:endParaRPr lang="nl-NL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7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45AD9C-F21B-4046-AF68-07A246947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5BD6E-AB48-4A2D-AA03-D787D54F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1115A-B66A-4D35-9D9F-97A91D88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04"/>
            <a:ext cx="10437812" cy="321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C72B1C-D4EE-45CF-A99C-0AD017C41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888FA0-94F1-4282-A2C2-9AA3BAF5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Objectives and requirements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AB44AF-E52F-46C5-8C2C-8487AC8B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B2FDF3-1FF8-4FBF-842A-4EA5719F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9DEC8-49B8-4778-BB47-FF48E8C5B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5714"/>
            <a:ext cx="10437812" cy="3211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F550B33-5759-49FD-90FC-11EA4ED5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5BE9B6FD-1BA3-4280-8C61-B3AF146DB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437831"/>
            <a:ext cx="9114023" cy="3150308"/>
          </a:xfrm>
        </p:spPr>
        <p:txBody>
          <a:bodyPr>
            <a:normAutofit/>
          </a:bodyPr>
          <a:lstStyle/>
          <a:p>
            <a:r>
              <a:rPr lang="nl-NL" sz="2000" dirty="0" err="1">
                <a:solidFill>
                  <a:srgbClr val="FFFFFF"/>
                </a:solidFill>
              </a:rPr>
              <a:t>Protect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victims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Foldable</a:t>
            </a:r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>
                <a:solidFill>
                  <a:srgbClr val="FFFFFF"/>
                </a:solidFill>
              </a:rPr>
              <a:t>Modular</a:t>
            </a:r>
          </a:p>
          <a:p>
            <a:r>
              <a:rPr lang="nl-NL" sz="2000" dirty="0" err="1">
                <a:solidFill>
                  <a:srgbClr val="FFFFFF"/>
                </a:solidFill>
              </a:rPr>
              <a:t>Sustainable</a:t>
            </a:r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>
                <a:solidFill>
                  <a:srgbClr val="FFFFFF"/>
                </a:solidFill>
              </a:rPr>
              <a:t>Space </a:t>
            </a:r>
            <a:r>
              <a:rPr lang="nl-NL" sz="2000" dirty="0" err="1">
                <a:solidFill>
                  <a:srgbClr val="FFFFFF"/>
                </a:solidFill>
              </a:rPr>
              <a:t>effieciënt</a:t>
            </a:r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>
                <a:solidFill>
                  <a:srgbClr val="FFFFFF"/>
                </a:solidFill>
              </a:rPr>
              <a:t>Secure</a:t>
            </a:r>
          </a:p>
        </p:txBody>
      </p:sp>
    </p:spTree>
    <p:extLst>
      <p:ext uri="{BB962C8B-B14F-4D97-AF65-F5344CB8AC3E}">
        <p14:creationId xmlns:p14="http://schemas.microsoft.com/office/powerpoint/2010/main" val="354319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3F551F-6F69-42A0-B2A8-D298AA80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>
            <a:normAutofit/>
          </a:bodyPr>
          <a:lstStyle/>
          <a:p>
            <a:r>
              <a:rPr lang="nl-NL" dirty="0"/>
              <a:t>Design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30EAE-0D25-48EF-B0B9-0A00ABFD4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106979" cy="3599316"/>
          </a:xfrm>
        </p:spPr>
        <p:txBody>
          <a:bodyPr>
            <a:normAutofit/>
          </a:bodyPr>
          <a:lstStyle/>
          <a:p>
            <a:r>
              <a:rPr lang="nl-NL" sz="1800" dirty="0" err="1"/>
              <a:t>Honey</a:t>
            </a:r>
            <a:r>
              <a:rPr lang="nl-NL" sz="1800" dirty="0"/>
              <a:t> </a:t>
            </a:r>
            <a:r>
              <a:rPr lang="nl-NL" sz="1800" dirty="0" err="1"/>
              <a:t>comb</a:t>
            </a:r>
            <a:r>
              <a:rPr lang="nl-NL" sz="1800" dirty="0"/>
              <a:t> design</a:t>
            </a:r>
          </a:p>
          <a:p>
            <a:r>
              <a:rPr lang="nl-NL" sz="1800" dirty="0" err="1"/>
              <a:t>Robust</a:t>
            </a:r>
            <a:r>
              <a:rPr lang="nl-NL" sz="1800" dirty="0"/>
              <a:t> </a:t>
            </a:r>
          </a:p>
          <a:p>
            <a:r>
              <a:rPr lang="nl-NL" sz="1800" dirty="0"/>
              <a:t>Secure</a:t>
            </a:r>
          </a:p>
          <a:p>
            <a:r>
              <a:rPr lang="nl-NL" sz="1800" dirty="0" err="1"/>
              <a:t>Stable</a:t>
            </a:r>
            <a:endParaRPr lang="nl-NL" sz="1800" dirty="0"/>
          </a:p>
          <a:p>
            <a:r>
              <a:rPr lang="nl-NL" sz="1800" dirty="0"/>
              <a:t>Modular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646B26-CE06-4E0B-9E4B-BD3AB09F3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4" r="14320" b="2"/>
          <a:stretch/>
        </p:blipFill>
        <p:spPr>
          <a:xfrm>
            <a:off x="7318966" y="484632"/>
            <a:ext cx="4495806" cy="35119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050" name="Picture 2" descr="Honeycomb Absolute">
            <a:extLst>
              <a:ext uri="{FF2B5EF4-FFF2-40B4-BE49-F238E27FC236}">
                <a16:creationId xmlns:a16="http://schemas.microsoft.com/office/drawing/2014/main" id="{E342C948-096E-4175-AC77-CA91367DC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9799" b="5"/>
          <a:stretch/>
        </p:blipFill>
        <p:spPr bwMode="auto">
          <a:xfrm>
            <a:off x="7318965" y="4150596"/>
            <a:ext cx="1663109" cy="222349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362973-67EA-459B-A84E-DB4F526883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48" b="-6"/>
          <a:stretch/>
        </p:blipFill>
        <p:spPr>
          <a:xfrm>
            <a:off x="9144000" y="4150596"/>
            <a:ext cx="2670772" cy="22318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6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783944B-0BD8-4FD6-A11A-380B6F3EF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2" name="Rectangle 141">
              <a:extLst>
                <a:ext uri="{FF2B5EF4-FFF2-40B4-BE49-F238E27FC236}">
                  <a16:creationId xmlns:a16="http://schemas.microsoft.com/office/drawing/2014/main" id="{8B18FF6C-F551-4A55-AACB-0ED309AFC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3C15DF1A-7AF9-43AE-9F6E-64912F069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6E8AE37-5DCE-4B0C-9F72-62A76C25E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C3306B-77AB-4A81-B60F-F3B101C2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nl-NL" sz="3200"/>
              <a:t>Sustainability implementation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3DCCA751-5047-4730-8D91-72C39212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FA50D-8ED5-4F9D-BAEA-E173CD57D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24289" cy="3599316"/>
          </a:xfrm>
        </p:spPr>
        <p:txBody>
          <a:bodyPr>
            <a:normAutofit/>
          </a:bodyPr>
          <a:lstStyle/>
          <a:p>
            <a:r>
              <a:rPr lang="nl-NL" sz="1600"/>
              <a:t>Packaging solution</a:t>
            </a:r>
          </a:p>
          <a:p>
            <a:r>
              <a:rPr lang="nl-NL" sz="1600"/>
              <a:t>No waste</a:t>
            </a:r>
          </a:p>
          <a:p>
            <a:r>
              <a:rPr lang="nl-NL" sz="1600"/>
              <a:t>Materials</a:t>
            </a:r>
          </a:p>
          <a:p>
            <a:pPr lvl="1"/>
            <a:r>
              <a:rPr lang="nl-NL" sz="1600"/>
              <a:t>Cork</a:t>
            </a:r>
          </a:p>
          <a:p>
            <a:pPr lvl="1"/>
            <a:r>
              <a:rPr lang="nl-NL" sz="1600"/>
              <a:t>Aluminium</a:t>
            </a:r>
          </a:p>
          <a:p>
            <a:pPr lvl="1"/>
            <a:r>
              <a:rPr lang="nl-NL" sz="1600"/>
              <a:t>Cotton</a:t>
            </a:r>
          </a:p>
          <a:p>
            <a:pPr marL="457200" lvl="1" indent="0">
              <a:buNone/>
            </a:pPr>
            <a:endParaRPr lang="nl-NL" sz="160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3D07316-46BA-4EBF-8E93-2EDA103F0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7" y="488844"/>
            <a:ext cx="3378077" cy="3526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A137A2F-C31C-4ACE-9714-872AF0CD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9941" y="1386746"/>
            <a:ext cx="3056465" cy="17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901E8F2A-55B5-4931-BEBE-B5D2E22D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488844"/>
            <a:ext cx="2739690" cy="248087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39D3105-89EA-4856-B020-D7696D3AB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1F7C9A0-2FFC-4138-A93C-A8C383C09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3130583"/>
            <a:ext cx="2739690" cy="32480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9 Modern Ways to Recycle Your Old Furniture - Conserve Energy Future">
            <a:extLst>
              <a:ext uri="{FF2B5EF4-FFF2-40B4-BE49-F238E27FC236}">
                <a16:creationId xmlns:a16="http://schemas.microsoft.com/office/drawing/2014/main" id="{E63126B5-BF83-4523-BDD5-F79DFD2F5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3295" y="609600"/>
            <a:ext cx="2451617" cy="219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7E8708-7C62-4367-9ECE-A4E714FD1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17307"/>
          <a:stretch/>
        </p:blipFill>
        <p:spPr bwMode="auto">
          <a:xfrm>
            <a:off x="9105900" y="4014884"/>
            <a:ext cx="2485297" cy="186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06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E3F-B651-4C90-9A2E-9E439FA2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Marketing </a:t>
            </a:r>
            <a:r>
              <a:rPr lang="nl-NL" dirty="0" err="1"/>
              <a:t>implementation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67BE9-BA84-4E8C-8572-B9307A07E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310240"/>
            <a:ext cx="9613861" cy="3599316"/>
          </a:xfrm>
        </p:spPr>
        <p:txBody>
          <a:bodyPr/>
          <a:lstStyle/>
          <a:p>
            <a:r>
              <a:rPr lang="nl-NL" dirty="0"/>
              <a:t>Safe BIS name</a:t>
            </a:r>
          </a:p>
          <a:p>
            <a:r>
              <a:rPr lang="nl-NL" dirty="0"/>
              <a:t>Unique design</a:t>
            </a:r>
          </a:p>
        </p:txBody>
      </p:sp>
    </p:spTree>
    <p:extLst>
      <p:ext uri="{BB962C8B-B14F-4D97-AF65-F5344CB8AC3E}">
        <p14:creationId xmlns:p14="http://schemas.microsoft.com/office/powerpoint/2010/main" val="2915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The Shelter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/>
              <a:t>Modular</a:t>
            </a:r>
          </a:p>
          <a:p>
            <a:r>
              <a:rPr lang="nl-NL" sz="1800" dirty="0" err="1"/>
              <a:t>Ventilation</a:t>
            </a:r>
            <a:endParaRPr lang="nl-NL" sz="1800" dirty="0"/>
          </a:p>
          <a:p>
            <a:r>
              <a:rPr lang="nl-NL" sz="1800" dirty="0"/>
              <a:t>Water </a:t>
            </a:r>
            <a:r>
              <a:rPr lang="nl-NL" sz="1800" dirty="0" err="1"/>
              <a:t>accumulation</a:t>
            </a:r>
            <a:endParaRPr lang="nl-NL" sz="1800" dirty="0"/>
          </a:p>
          <a:p>
            <a:r>
              <a:rPr lang="nl-NL" sz="1800" dirty="0"/>
              <a:t>Steel </a:t>
            </a:r>
            <a:r>
              <a:rPr lang="nl-NL" sz="1800" dirty="0" err="1"/>
              <a:t>cables</a:t>
            </a:r>
            <a:endParaRPr lang="nl-NL" sz="1800" dirty="0"/>
          </a:p>
          <a:p>
            <a:r>
              <a:rPr lang="nl-NL" sz="1800" dirty="0"/>
              <a:t>Double </a:t>
            </a:r>
            <a:r>
              <a:rPr lang="nl-NL" sz="1800" dirty="0" err="1"/>
              <a:t>Fabric</a:t>
            </a:r>
            <a:endParaRPr lang="nl-NL" sz="1800" dirty="0"/>
          </a:p>
          <a:p>
            <a:r>
              <a:rPr lang="nl-NL" sz="1800" dirty="0" err="1"/>
              <a:t>Elevation</a:t>
            </a:r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9E8197-735D-416C-B3C0-A7ACCDCC3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48" b="-6"/>
          <a:stretch/>
        </p:blipFill>
        <p:spPr>
          <a:xfrm>
            <a:off x="5276090" y="780159"/>
            <a:ext cx="6303134" cy="526720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06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/>
              <a:t>The Shelter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nl-NL" sz="1400" dirty="0" err="1"/>
              <a:t>Retraction</a:t>
            </a:r>
            <a:endParaRPr lang="nl-NL" sz="1400" dirty="0"/>
          </a:p>
          <a:p>
            <a:r>
              <a:rPr lang="nl-NL" sz="1400" dirty="0"/>
              <a:t>Space efficiënt</a:t>
            </a:r>
          </a:p>
          <a:p>
            <a:r>
              <a:rPr lang="nl-NL" sz="1400" dirty="0" err="1"/>
              <a:t>Foldable</a:t>
            </a:r>
            <a:endParaRPr lang="nl-NL" sz="1400" dirty="0"/>
          </a:p>
          <a:p>
            <a:endParaRPr lang="nl-NL" sz="1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4394E4-A5D7-4F0D-85D1-DCC0C307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2418047"/>
            <a:ext cx="6269479" cy="202190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42138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133</Words>
  <Application>Microsoft Office PowerPoint</Application>
  <PresentationFormat>Breedbeeld</PresentationFormat>
  <Paragraphs>61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5" baseType="lpstr">
      <vt:lpstr>Arial</vt:lpstr>
      <vt:lpstr>Trebuchet MS</vt:lpstr>
      <vt:lpstr>Berlijn</vt:lpstr>
      <vt:lpstr>The Foldable Disaster Shelter</vt:lpstr>
      <vt:lpstr>Table of content</vt:lpstr>
      <vt:lpstr>Situation</vt:lpstr>
      <vt:lpstr>Objectives and requirements</vt:lpstr>
      <vt:lpstr>Design</vt:lpstr>
      <vt:lpstr>Sustainability implementation</vt:lpstr>
      <vt:lpstr>Marketing implementation</vt:lpstr>
      <vt:lpstr>The Shelter</vt:lpstr>
      <vt:lpstr>The Shelter</vt:lpstr>
      <vt:lpstr>The Shelter</vt:lpstr>
      <vt:lpstr>Recommendations</vt:lpstr>
      <vt:lpstr>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Foldable Disaster Shelter</dc:title>
  <dc:creator>Jelte Bakker</dc:creator>
  <cp:lastModifiedBy>Jelte Bakker</cp:lastModifiedBy>
  <cp:revision>3</cp:revision>
  <dcterms:created xsi:type="dcterms:W3CDTF">2020-06-12T22:11:00Z</dcterms:created>
  <dcterms:modified xsi:type="dcterms:W3CDTF">2020-06-12T22:43:33Z</dcterms:modified>
</cp:coreProperties>
</file>