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7" r:id="rId1"/>
  </p:sldMasterIdLst>
  <p:sldIdLst>
    <p:sldId id="256" r:id="rId2"/>
    <p:sldId id="257" r:id="rId3"/>
    <p:sldId id="263" r:id="rId4"/>
    <p:sldId id="264" r:id="rId5"/>
    <p:sldId id="258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51AA-F317-47BF-A889-5A7D876A3C89}" type="datetimeFigureOut">
              <a:rPr lang="nl-BE" smtClean="0"/>
              <a:t>29/04/2020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F7900-ADFB-488A-987A-E50158A41F0A}" type="slidenum">
              <a:rPr lang="nl-BE" smtClean="0"/>
              <a:t>‹nr.›</a:t>
            </a:fld>
            <a:endParaRPr lang="nl-B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7589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51AA-F317-47BF-A889-5A7D876A3C89}" type="datetimeFigureOut">
              <a:rPr lang="nl-BE" smtClean="0"/>
              <a:t>29/04/2020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F7900-ADFB-488A-987A-E50158A41F0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53388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51AA-F317-47BF-A889-5A7D876A3C89}" type="datetimeFigureOut">
              <a:rPr lang="nl-BE" smtClean="0"/>
              <a:t>29/04/2020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F7900-ADFB-488A-987A-E50158A41F0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02561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51AA-F317-47BF-A889-5A7D876A3C89}" type="datetimeFigureOut">
              <a:rPr lang="nl-BE" smtClean="0"/>
              <a:t>29/04/2020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F7900-ADFB-488A-987A-E50158A41F0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05900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51AA-F317-47BF-A889-5A7D876A3C89}" type="datetimeFigureOut">
              <a:rPr lang="nl-BE" smtClean="0"/>
              <a:t>29/04/2020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F7900-ADFB-488A-987A-E50158A41F0A}" type="slidenum">
              <a:rPr lang="nl-BE" smtClean="0"/>
              <a:t>‹nr.›</a:t>
            </a:fld>
            <a:endParaRPr lang="nl-B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7899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51AA-F317-47BF-A889-5A7D876A3C89}" type="datetimeFigureOut">
              <a:rPr lang="nl-BE" smtClean="0"/>
              <a:t>29/04/2020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F7900-ADFB-488A-987A-E50158A41F0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25949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51AA-F317-47BF-A889-5A7D876A3C89}" type="datetimeFigureOut">
              <a:rPr lang="nl-BE" smtClean="0"/>
              <a:t>29/04/2020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F7900-ADFB-488A-987A-E50158A41F0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38719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51AA-F317-47BF-A889-5A7D876A3C89}" type="datetimeFigureOut">
              <a:rPr lang="nl-BE" smtClean="0"/>
              <a:t>29/04/2020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F7900-ADFB-488A-987A-E50158A41F0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1577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51AA-F317-47BF-A889-5A7D876A3C89}" type="datetimeFigureOut">
              <a:rPr lang="nl-BE" smtClean="0"/>
              <a:t>29/04/2020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F7900-ADFB-488A-987A-E50158A41F0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09066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C0351AA-F317-47BF-A889-5A7D876A3C89}" type="datetimeFigureOut">
              <a:rPr lang="nl-BE" smtClean="0"/>
              <a:t>29/04/2020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F7900-ADFB-488A-987A-E50158A41F0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96652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51AA-F317-47BF-A889-5A7D876A3C89}" type="datetimeFigureOut">
              <a:rPr lang="nl-BE" smtClean="0"/>
              <a:t>29/04/2020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F7900-ADFB-488A-987A-E50158A41F0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78799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C0351AA-F317-47BF-A889-5A7D876A3C89}" type="datetimeFigureOut">
              <a:rPr lang="nl-BE" smtClean="0"/>
              <a:t>29/04/2020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88F7900-ADFB-488A-987A-E50158A41F0A}" type="slidenum">
              <a:rPr lang="nl-BE" smtClean="0"/>
              <a:t>‹nr.›</a:t>
            </a:fld>
            <a:endParaRPr lang="nl-BE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2268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DE0FE9-50D7-4CE8-9BC9-936F15BF83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BE" sz="7200" dirty="0" err="1"/>
              <a:t>Foldable</a:t>
            </a:r>
            <a:r>
              <a:rPr lang="nl-BE" sz="7200" dirty="0"/>
              <a:t> Disaster Shelter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EB4AF16-D739-4B8D-B164-E74E6C0A26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dirty="0"/>
              <a:t>Week 10</a:t>
            </a:r>
          </a:p>
        </p:txBody>
      </p:sp>
    </p:spTree>
    <p:extLst>
      <p:ext uri="{BB962C8B-B14F-4D97-AF65-F5344CB8AC3E}">
        <p14:creationId xmlns:p14="http://schemas.microsoft.com/office/powerpoint/2010/main" val="3575323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B4BC9-F1F1-45CD-83F2-27BC043D0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CAD model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4AAB844-71AB-4A29-B463-517E8D944D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01F5059-D855-4514-BB12-F284E5F3F3E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/>
              <a:t>Shelter design</a:t>
            </a:r>
          </a:p>
        </p:txBody>
      </p:sp>
    </p:spTree>
    <p:extLst>
      <p:ext uri="{BB962C8B-B14F-4D97-AF65-F5344CB8AC3E}">
        <p14:creationId xmlns:p14="http://schemas.microsoft.com/office/powerpoint/2010/main" val="3675629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27F28E-5F65-4154-89CA-4310BCAAA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CAD model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F96BC2F-238B-4598-8031-75DC828F3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C67B93D-C11C-4029-A45F-B6B0C98E243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/>
              <a:t>Bottom </a:t>
            </a:r>
            <a:r>
              <a:rPr lang="nl-BE" dirty="0" err="1"/>
              <a:t>construction</a:t>
            </a:r>
            <a:endParaRPr lang="nl-B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/>
              <a:t>Way </a:t>
            </a:r>
            <a:r>
              <a:rPr lang="nl-BE" dirty="0" err="1"/>
              <a:t>to</a:t>
            </a:r>
            <a:r>
              <a:rPr lang="nl-BE" dirty="0"/>
              <a:t> fix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wall</a:t>
            </a:r>
            <a:r>
              <a:rPr lang="nl-BE" dirty="0"/>
              <a:t> </a:t>
            </a:r>
            <a:r>
              <a:rPr lang="nl-BE" dirty="0" err="1"/>
              <a:t>rods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409030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1077AD-083D-4188-83B2-064570D5B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CAD model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9494685-4206-426C-886B-1A2C1524F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27F7609-25EC-42FD-BF8F-4831DE34E0D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/>
              <a:t>Ball </a:t>
            </a:r>
            <a:r>
              <a:rPr lang="nl-BE" dirty="0" err="1"/>
              <a:t>connectors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815264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91BDE9-2A71-40CB-A8A3-DFCE8057D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Project Management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EFC6A9A-A511-4338-B438-7C64CB738BF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nl-BE" sz="1800" dirty="0"/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33B91A9B-9A69-47A9-B5E3-070F93245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9972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B6B61D-74FB-45AC-8DEF-D78018834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Video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6029069-C39A-46F6-B26F-65AA03B3C80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nl-BE" dirty="0"/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EF18B537-7AA0-4893-95DB-B36185B55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34980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0C04F-7112-4BB8-A48D-9EA2F9DCE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Our</a:t>
            </a:r>
            <a:r>
              <a:rPr lang="nl-BE" dirty="0"/>
              <a:t> </a:t>
            </a:r>
            <a:r>
              <a:rPr lang="nl-BE" dirty="0" err="1"/>
              <a:t>questions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7486C3B-D0F3-49EF-8622-39F1CB766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0" y="2054088"/>
            <a:ext cx="6492240" cy="393523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nl-BE" sz="2800" dirty="0"/>
              <a:t> Feedback on </a:t>
            </a:r>
            <a:r>
              <a:rPr lang="nl-BE" sz="2800" dirty="0" err="1"/>
              <a:t>the</a:t>
            </a:r>
            <a:r>
              <a:rPr lang="nl-BE" sz="2800" dirty="0"/>
              <a:t> interim report</a:t>
            </a:r>
          </a:p>
          <a:p>
            <a:pPr marL="514350" indent="-514350">
              <a:buFont typeface="+mj-lt"/>
              <a:buAutoNum type="arabicPeriod"/>
            </a:pPr>
            <a:endParaRPr lang="nl-BE" sz="280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8B79167-133D-4FB4-986F-991FB4B8B7B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8" name="Afbeelding 7" descr="Afbeelding met kamer&#10;&#10;Automatisch gegenereerde beschrijving">
            <a:extLst>
              <a:ext uri="{FF2B5EF4-FFF2-40B4-BE49-F238E27FC236}">
                <a16:creationId xmlns:a16="http://schemas.microsoft.com/office/drawing/2014/main" id="{966183C8-A733-4965-AF07-E09510F0A3B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1745" y="3551451"/>
            <a:ext cx="5500255" cy="33065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06283866"/>
      </p:ext>
    </p:extLst>
  </p:cSld>
  <p:clrMapOvr>
    <a:masterClrMapping/>
  </p:clrMapOvr>
</p:sld>
</file>

<file path=ppt/theme/theme1.xml><?xml version="1.0" encoding="utf-8"?>
<a:theme xmlns:a="http://schemas.openxmlformats.org/drawingml/2006/main" name="Terugblik">
  <a:themeElements>
    <a:clrScheme name="Terugblik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Terugbli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rugbli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TM02900769[[fn=Terugblik]]</Template>
  <TotalTime>610</TotalTime>
  <Words>34</Words>
  <Application>Microsoft Office PowerPoint</Application>
  <PresentationFormat>Breedbeeld</PresentationFormat>
  <Paragraphs>13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Terugblik</vt:lpstr>
      <vt:lpstr>Foldable Disaster Shelter</vt:lpstr>
      <vt:lpstr>CAD model</vt:lpstr>
      <vt:lpstr>CAD model</vt:lpstr>
      <vt:lpstr>CAD model</vt:lpstr>
      <vt:lpstr>Project Management</vt:lpstr>
      <vt:lpstr>Video</vt:lpstr>
      <vt:lpstr>Our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Foldable Disaster Shelter</dc:title>
  <dc:creator>Lore Pauwels (1191985)</dc:creator>
  <cp:lastModifiedBy>Lore Pauwels (1191985)</cp:lastModifiedBy>
  <cp:revision>17</cp:revision>
  <dcterms:created xsi:type="dcterms:W3CDTF">2020-04-22T11:22:41Z</dcterms:created>
  <dcterms:modified xsi:type="dcterms:W3CDTF">2020-04-29T13:41:34Z</dcterms:modified>
</cp:coreProperties>
</file>