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98CDAD-7402-4997-959F-15BE8D845AD0}">
          <p14:sldIdLst>
            <p14:sldId id="256"/>
            <p14:sldId id="259"/>
          </p14:sldIdLst>
        </p14:section>
        <p14:section name="Naamloze sectie" id="{A72A303B-A4EA-4CEC-8877-C70EE359309B}">
          <p14:sldIdLst>
            <p14:sldId id="257"/>
            <p14:sldId id="258"/>
            <p14:sldId id="261"/>
            <p14:sldId id="260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955038-6DD8-4AEE-8ED4-480397339DF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49CED79-50A6-4B28-8EC4-8E78026A7D5E}">
      <dgm:prSet custT="1"/>
      <dgm:spPr/>
      <dgm:t>
        <a:bodyPr/>
        <a:lstStyle/>
        <a:p>
          <a:pPr>
            <a:defRPr cap="all"/>
          </a:pPr>
          <a:r>
            <a:rPr lang="nl-NL" sz="3200" dirty="0"/>
            <a:t>Field</a:t>
          </a:r>
          <a:endParaRPr lang="en-US" sz="3200" dirty="0"/>
        </a:p>
      </dgm:t>
    </dgm:pt>
    <dgm:pt modelId="{10C0847C-0683-4759-9228-5195929C1081}" type="parTrans" cxnId="{2E84261F-9EEA-4931-BA34-3F4FB8363269}">
      <dgm:prSet/>
      <dgm:spPr/>
      <dgm:t>
        <a:bodyPr/>
        <a:lstStyle/>
        <a:p>
          <a:endParaRPr lang="en-US"/>
        </a:p>
      </dgm:t>
    </dgm:pt>
    <dgm:pt modelId="{232E61DE-9F8E-4E11-A183-EC716DA4AE0C}" type="sibTrans" cxnId="{2E84261F-9EEA-4931-BA34-3F4FB8363269}">
      <dgm:prSet/>
      <dgm:spPr/>
      <dgm:t>
        <a:bodyPr/>
        <a:lstStyle/>
        <a:p>
          <a:endParaRPr lang="en-US"/>
        </a:p>
      </dgm:t>
    </dgm:pt>
    <dgm:pt modelId="{762206B6-1120-400D-807A-77C64A060686}">
      <dgm:prSet custT="1"/>
      <dgm:spPr/>
      <dgm:t>
        <a:bodyPr/>
        <a:lstStyle/>
        <a:p>
          <a:pPr>
            <a:defRPr cap="all"/>
          </a:pPr>
          <a:r>
            <a:rPr lang="nl-NL" sz="2800" dirty="0"/>
            <a:t>Objectives </a:t>
          </a:r>
          <a:endParaRPr lang="en-US" sz="2800" dirty="0"/>
        </a:p>
      </dgm:t>
    </dgm:pt>
    <dgm:pt modelId="{529A8EA7-F7E7-440D-86A7-2DFF45FC84A5}" type="parTrans" cxnId="{20A12835-4A26-4B96-9A04-AFFC07E19A24}">
      <dgm:prSet/>
      <dgm:spPr/>
      <dgm:t>
        <a:bodyPr/>
        <a:lstStyle/>
        <a:p>
          <a:endParaRPr lang="en-US"/>
        </a:p>
      </dgm:t>
    </dgm:pt>
    <dgm:pt modelId="{FD95D7F1-CDEE-48CA-8185-35EB42F04A3A}" type="sibTrans" cxnId="{20A12835-4A26-4B96-9A04-AFFC07E19A24}">
      <dgm:prSet/>
      <dgm:spPr/>
      <dgm:t>
        <a:bodyPr/>
        <a:lstStyle/>
        <a:p>
          <a:endParaRPr lang="en-US"/>
        </a:p>
      </dgm:t>
    </dgm:pt>
    <dgm:pt modelId="{C680C1C1-962F-4883-9E7D-5E15203A9604}">
      <dgm:prSet custT="1"/>
      <dgm:spPr/>
      <dgm:t>
        <a:bodyPr/>
        <a:lstStyle/>
        <a:p>
          <a:pPr>
            <a:defRPr cap="all"/>
          </a:pPr>
          <a:r>
            <a:rPr lang="nl-NL" sz="2800" dirty="0"/>
            <a:t>Requirements </a:t>
          </a:r>
          <a:endParaRPr lang="en-US" sz="2800" dirty="0"/>
        </a:p>
      </dgm:t>
    </dgm:pt>
    <dgm:pt modelId="{9DC7ABAE-9EE6-4059-8806-D7969AD2D97C}" type="parTrans" cxnId="{9B6C038E-A2A9-4259-9F43-FFD51EF111FF}">
      <dgm:prSet/>
      <dgm:spPr/>
      <dgm:t>
        <a:bodyPr/>
        <a:lstStyle/>
        <a:p>
          <a:endParaRPr lang="en-US"/>
        </a:p>
      </dgm:t>
    </dgm:pt>
    <dgm:pt modelId="{2952DB67-0DDF-4AD3-8DAC-02481C981DBF}" type="sibTrans" cxnId="{9B6C038E-A2A9-4259-9F43-FFD51EF111FF}">
      <dgm:prSet/>
      <dgm:spPr/>
      <dgm:t>
        <a:bodyPr/>
        <a:lstStyle/>
        <a:p>
          <a:endParaRPr lang="en-US"/>
        </a:p>
      </dgm:t>
    </dgm:pt>
    <dgm:pt modelId="{171EFE4E-EEA5-47BE-A999-8ED04B2F9058}">
      <dgm:prSet custT="1"/>
      <dgm:spPr/>
      <dgm:t>
        <a:bodyPr/>
        <a:lstStyle/>
        <a:p>
          <a:pPr>
            <a:defRPr cap="all"/>
          </a:pPr>
          <a:r>
            <a:rPr lang="nl-NL" sz="2800" dirty="0"/>
            <a:t>Target audience</a:t>
          </a:r>
          <a:endParaRPr lang="en-US" sz="2800" dirty="0"/>
        </a:p>
      </dgm:t>
    </dgm:pt>
    <dgm:pt modelId="{D6BE5404-734E-42AF-AC00-902BAC1E85FE}" type="parTrans" cxnId="{5FDF7808-0106-4897-90D1-64832F7338C3}">
      <dgm:prSet/>
      <dgm:spPr/>
      <dgm:t>
        <a:bodyPr/>
        <a:lstStyle/>
        <a:p>
          <a:endParaRPr lang="en-US"/>
        </a:p>
      </dgm:t>
    </dgm:pt>
    <dgm:pt modelId="{A9B8F65C-1BCC-4137-BDBF-8372E7AC7974}" type="sibTrans" cxnId="{5FDF7808-0106-4897-90D1-64832F7338C3}">
      <dgm:prSet/>
      <dgm:spPr/>
      <dgm:t>
        <a:bodyPr/>
        <a:lstStyle/>
        <a:p>
          <a:endParaRPr lang="en-US"/>
        </a:p>
      </dgm:t>
    </dgm:pt>
    <dgm:pt modelId="{34C1A908-1F53-457E-B9F1-413C6C3B4BC5}">
      <dgm:prSet custT="1"/>
      <dgm:spPr/>
      <dgm:t>
        <a:bodyPr/>
        <a:lstStyle/>
        <a:p>
          <a:pPr>
            <a:defRPr cap="all"/>
          </a:pPr>
          <a:r>
            <a:rPr lang="nl-NL" sz="2800" dirty="0"/>
            <a:t>Challenges</a:t>
          </a:r>
          <a:endParaRPr lang="en-US" sz="2800" dirty="0"/>
        </a:p>
      </dgm:t>
    </dgm:pt>
    <dgm:pt modelId="{30F11F18-15A6-4AC1-95A3-C76D3D1C8BBC}" type="parTrans" cxnId="{E22DDE96-2486-4642-B6E9-D1D437F54D4E}">
      <dgm:prSet/>
      <dgm:spPr/>
      <dgm:t>
        <a:bodyPr/>
        <a:lstStyle/>
        <a:p>
          <a:endParaRPr lang="en-US"/>
        </a:p>
      </dgm:t>
    </dgm:pt>
    <dgm:pt modelId="{0A401AB0-6399-41B0-B964-A42E78D9CC54}" type="sibTrans" cxnId="{E22DDE96-2486-4642-B6E9-D1D437F54D4E}">
      <dgm:prSet/>
      <dgm:spPr/>
      <dgm:t>
        <a:bodyPr/>
        <a:lstStyle/>
        <a:p>
          <a:endParaRPr lang="en-US"/>
        </a:p>
      </dgm:t>
    </dgm:pt>
    <dgm:pt modelId="{E05F2EBD-424C-440F-816C-86894C1D3D99}">
      <dgm:prSet custT="1"/>
      <dgm:spPr/>
      <dgm:t>
        <a:bodyPr/>
        <a:lstStyle/>
        <a:p>
          <a:pPr>
            <a:defRPr cap="all"/>
          </a:pPr>
          <a:r>
            <a:rPr lang="nl-NL" sz="2800" dirty="0"/>
            <a:t>Structure</a:t>
          </a:r>
          <a:endParaRPr lang="en-US" sz="2800" dirty="0"/>
        </a:p>
      </dgm:t>
    </dgm:pt>
    <dgm:pt modelId="{80FB7ACD-D11C-4DF8-A439-239064AEF608}" type="parTrans" cxnId="{F281EEC0-D76A-4E35-9DBA-8C2DFDAEFAAA}">
      <dgm:prSet/>
      <dgm:spPr/>
      <dgm:t>
        <a:bodyPr/>
        <a:lstStyle/>
        <a:p>
          <a:endParaRPr lang="en-US"/>
        </a:p>
      </dgm:t>
    </dgm:pt>
    <dgm:pt modelId="{3D15F90D-C27E-4736-8939-08A718F62E61}" type="sibTrans" cxnId="{F281EEC0-D76A-4E35-9DBA-8C2DFDAEFAAA}">
      <dgm:prSet/>
      <dgm:spPr/>
      <dgm:t>
        <a:bodyPr/>
        <a:lstStyle/>
        <a:p>
          <a:endParaRPr lang="en-US"/>
        </a:p>
      </dgm:t>
    </dgm:pt>
    <dgm:pt modelId="{F0A653AB-7188-4965-9AE1-37356A597AF8}" type="pres">
      <dgm:prSet presAssocID="{F1955038-6DD8-4AEE-8ED4-480397339DF9}" presName="root" presStyleCnt="0">
        <dgm:presLayoutVars>
          <dgm:dir/>
          <dgm:resizeHandles val="exact"/>
        </dgm:presLayoutVars>
      </dgm:prSet>
      <dgm:spPr/>
    </dgm:pt>
    <dgm:pt modelId="{AE071D6D-5AB1-4530-99AD-BD13C221CEB7}" type="pres">
      <dgm:prSet presAssocID="{349CED79-50A6-4B28-8EC4-8E78026A7D5E}" presName="compNode" presStyleCnt="0"/>
      <dgm:spPr/>
    </dgm:pt>
    <dgm:pt modelId="{87399455-BFD8-4D85-A105-5E2C81187CCB}" type="pres">
      <dgm:prSet presAssocID="{349CED79-50A6-4B28-8EC4-8E78026A7D5E}" presName="iconBgRect" presStyleLbl="bgShp" presStyleIdx="0" presStyleCnt="6"/>
      <dgm:spPr/>
    </dgm:pt>
    <dgm:pt modelId="{27C13D1B-40E2-46AB-8D9A-617580BB2B25}" type="pres">
      <dgm:prSet presAssocID="{349CED79-50A6-4B28-8EC4-8E78026A7D5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D66D66A1-A7DF-4CC4-8B01-9B9F74055957}" type="pres">
      <dgm:prSet presAssocID="{349CED79-50A6-4B28-8EC4-8E78026A7D5E}" presName="spaceRect" presStyleCnt="0"/>
      <dgm:spPr/>
    </dgm:pt>
    <dgm:pt modelId="{EEFF9666-AB0C-41BB-BA76-A5D6C0B845DF}" type="pres">
      <dgm:prSet presAssocID="{349CED79-50A6-4B28-8EC4-8E78026A7D5E}" presName="textRect" presStyleLbl="revTx" presStyleIdx="0" presStyleCnt="6" custScaleX="234205">
        <dgm:presLayoutVars>
          <dgm:chMax val="1"/>
          <dgm:chPref val="1"/>
        </dgm:presLayoutVars>
      </dgm:prSet>
      <dgm:spPr/>
    </dgm:pt>
    <dgm:pt modelId="{C84DFDF2-18D2-47A2-8FB4-9E9944680BE5}" type="pres">
      <dgm:prSet presAssocID="{232E61DE-9F8E-4E11-A183-EC716DA4AE0C}" presName="sibTrans" presStyleCnt="0"/>
      <dgm:spPr/>
    </dgm:pt>
    <dgm:pt modelId="{203EF084-1903-4E86-8BDE-9AD4FB1A8DA7}" type="pres">
      <dgm:prSet presAssocID="{762206B6-1120-400D-807A-77C64A060686}" presName="compNode" presStyleCnt="0"/>
      <dgm:spPr/>
    </dgm:pt>
    <dgm:pt modelId="{4E61E479-D4DA-4609-BC44-88D00F7FC2D9}" type="pres">
      <dgm:prSet presAssocID="{762206B6-1120-400D-807A-77C64A060686}" presName="iconBgRect" presStyleLbl="bgShp" presStyleIdx="1" presStyleCnt="6"/>
      <dgm:spPr/>
    </dgm:pt>
    <dgm:pt modelId="{EBC54537-3C16-455F-AF1C-893499B04C73}" type="pres">
      <dgm:prSet presAssocID="{762206B6-1120-400D-807A-77C64A060686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3FC6ED11-3A09-4B0D-B505-FCEE5D305F69}" type="pres">
      <dgm:prSet presAssocID="{762206B6-1120-400D-807A-77C64A060686}" presName="spaceRect" presStyleCnt="0"/>
      <dgm:spPr/>
    </dgm:pt>
    <dgm:pt modelId="{78F14A4C-D490-4CA4-9CBB-7D4333688276}" type="pres">
      <dgm:prSet presAssocID="{762206B6-1120-400D-807A-77C64A060686}" presName="textRect" presStyleLbl="revTx" presStyleIdx="1" presStyleCnt="6" custScaleX="184286">
        <dgm:presLayoutVars>
          <dgm:chMax val="1"/>
          <dgm:chPref val="1"/>
        </dgm:presLayoutVars>
      </dgm:prSet>
      <dgm:spPr/>
    </dgm:pt>
    <dgm:pt modelId="{DF284010-B058-443B-8630-FEC8BA4F7197}" type="pres">
      <dgm:prSet presAssocID="{FD95D7F1-CDEE-48CA-8185-35EB42F04A3A}" presName="sibTrans" presStyleCnt="0"/>
      <dgm:spPr/>
    </dgm:pt>
    <dgm:pt modelId="{F4F64FA3-C05F-488B-8819-C4F5A0C76E79}" type="pres">
      <dgm:prSet presAssocID="{C680C1C1-962F-4883-9E7D-5E15203A9604}" presName="compNode" presStyleCnt="0"/>
      <dgm:spPr/>
    </dgm:pt>
    <dgm:pt modelId="{FC25F360-92A8-4068-8B12-6B1E1DF4025B}" type="pres">
      <dgm:prSet presAssocID="{C680C1C1-962F-4883-9E7D-5E15203A9604}" presName="iconBgRect" presStyleLbl="bgShp" presStyleIdx="2" presStyleCnt="6"/>
      <dgm:spPr/>
    </dgm:pt>
    <dgm:pt modelId="{CB67B950-9B01-4EE0-9DC9-6F5AB53AE16D}" type="pres">
      <dgm:prSet presAssocID="{C680C1C1-962F-4883-9E7D-5E15203A9604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8416353-7C6C-45BF-ADFB-4A822EE6FD23}" type="pres">
      <dgm:prSet presAssocID="{C680C1C1-962F-4883-9E7D-5E15203A9604}" presName="spaceRect" presStyleCnt="0"/>
      <dgm:spPr/>
    </dgm:pt>
    <dgm:pt modelId="{F04F1007-AF9C-4BE7-B3A5-443E73AA82AE}" type="pres">
      <dgm:prSet presAssocID="{C680C1C1-962F-4883-9E7D-5E15203A9604}" presName="textRect" presStyleLbl="revTx" presStyleIdx="2" presStyleCnt="6" custScaleX="176167">
        <dgm:presLayoutVars>
          <dgm:chMax val="1"/>
          <dgm:chPref val="1"/>
        </dgm:presLayoutVars>
      </dgm:prSet>
      <dgm:spPr/>
    </dgm:pt>
    <dgm:pt modelId="{F0357607-7689-4088-8206-0DCE1AB7015D}" type="pres">
      <dgm:prSet presAssocID="{2952DB67-0DDF-4AD3-8DAC-02481C981DBF}" presName="sibTrans" presStyleCnt="0"/>
      <dgm:spPr/>
    </dgm:pt>
    <dgm:pt modelId="{027B57B3-88FC-44A6-9D00-AAEAE3B2887B}" type="pres">
      <dgm:prSet presAssocID="{171EFE4E-EEA5-47BE-A999-8ED04B2F9058}" presName="compNode" presStyleCnt="0"/>
      <dgm:spPr/>
    </dgm:pt>
    <dgm:pt modelId="{AF088D66-8924-4856-BDE0-F19D7E630F44}" type="pres">
      <dgm:prSet presAssocID="{171EFE4E-EEA5-47BE-A999-8ED04B2F9058}" presName="iconBgRect" presStyleLbl="bgShp" presStyleIdx="3" presStyleCnt="6"/>
      <dgm:spPr/>
    </dgm:pt>
    <dgm:pt modelId="{23851F52-E46F-4555-B270-874B049D2B90}" type="pres">
      <dgm:prSet presAssocID="{171EFE4E-EEA5-47BE-A999-8ED04B2F905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7466905C-62C9-424A-A707-CE6AB91E12CE}" type="pres">
      <dgm:prSet presAssocID="{171EFE4E-EEA5-47BE-A999-8ED04B2F9058}" presName="spaceRect" presStyleCnt="0"/>
      <dgm:spPr/>
    </dgm:pt>
    <dgm:pt modelId="{70FA17D6-BF68-4975-8E2C-1D47B9CD32F5}" type="pres">
      <dgm:prSet presAssocID="{171EFE4E-EEA5-47BE-A999-8ED04B2F9058}" presName="textRect" presStyleLbl="revTx" presStyleIdx="3" presStyleCnt="6" custScaleX="190678">
        <dgm:presLayoutVars>
          <dgm:chMax val="1"/>
          <dgm:chPref val="1"/>
        </dgm:presLayoutVars>
      </dgm:prSet>
      <dgm:spPr/>
    </dgm:pt>
    <dgm:pt modelId="{AC31BEBE-2475-4559-B1EB-DEA09E20B0F4}" type="pres">
      <dgm:prSet presAssocID="{A9B8F65C-1BCC-4137-BDBF-8372E7AC7974}" presName="sibTrans" presStyleCnt="0"/>
      <dgm:spPr/>
    </dgm:pt>
    <dgm:pt modelId="{0889F62B-CA0C-4306-B487-57E2C406B707}" type="pres">
      <dgm:prSet presAssocID="{34C1A908-1F53-457E-B9F1-413C6C3B4BC5}" presName="compNode" presStyleCnt="0"/>
      <dgm:spPr/>
    </dgm:pt>
    <dgm:pt modelId="{24B2C2E9-27E9-4275-A732-3F7D5BDA8075}" type="pres">
      <dgm:prSet presAssocID="{34C1A908-1F53-457E-B9F1-413C6C3B4BC5}" presName="iconBgRect" presStyleLbl="bgShp" presStyleIdx="4" presStyleCnt="6"/>
      <dgm:spPr/>
    </dgm:pt>
    <dgm:pt modelId="{C7D01381-29F2-49CA-B427-4B04BC2E9D0B}" type="pres">
      <dgm:prSet presAssocID="{34C1A908-1F53-457E-B9F1-413C6C3B4BC5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EADB1132-1FBB-4F67-BD66-B84CF0F60CCD}" type="pres">
      <dgm:prSet presAssocID="{34C1A908-1F53-457E-B9F1-413C6C3B4BC5}" presName="spaceRect" presStyleCnt="0"/>
      <dgm:spPr/>
    </dgm:pt>
    <dgm:pt modelId="{9E81BF71-439E-4FBD-88E7-9BD01EF9CFEB}" type="pres">
      <dgm:prSet presAssocID="{34C1A908-1F53-457E-B9F1-413C6C3B4BC5}" presName="textRect" presStyleLbl="revTx" presStyleIdx="4" presStyleCnt="6" custScaleX="231950">
        <dgm:presLayoutVars>
          <dgm:chMax val="1"/>
          <dgm:chPref val="1"/>
        </dgm:presLayoutVars>
      </dgm:prSet>
      <dgm:spPr/>
    </dgm:pt>
    <dgm:pt modelId="{F92C3FE9-A31F-45CF-98DE-427B5CE9F11A}" type="pres">
      <dgm:prSet presAssocID="{0A401AB0-6399-41B0-B964-A42E78D9CC54}" presName="sibTrans" presStyleCnt="0"/>
      <dgm:spPr/>
    </dgm:pt>
    <dgm:pt modelId="{F3E0574A-7806-4E7D-94B6-F7D700D9A803}" type="pres">
      <dgm:prSet presAssocID="{E05F2EBD-424C-440F-816C-86894C1D3D99}" presName="compNode" presStyleCnt="0"/>
      <dgm:spPr/>
    </dgm:pt>
    <dgm:pt modelId="{9AEC55CA-EAB1-4202-9200-58C2D566C158}" type="pres">
      <dgm:prSet presAssocID="{E05F2EBD-424C-440F-816C-86894C1D3D99}" presName="iconBgRect" presStyleLbl="bgShp" presStyleIdx="5" presStyleCnt="6"/>
      <dgm:spPr/>
    </dgm:pt>
    <dgm:pt modelId="{032B5CEF-C5B8-4E20-9756-F4A163756882}" type="pres">
      <dgm:prSet presAssocID="{E05F2EBD-424C-440F-816C-86894C1D3D99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2C80E961-291C-4174-8A7C-BA04AEEDC3D4}" type="pres">
      <dgm:prSet presAssocID="{E05F2EBD-424C-440F-816C-86894C1D3D99}" presName="spaceRect" presStyleCnt="0"/>
      <dgm:spPr/>
    </dgm:pt>
    <dgm:pt modelId="{430D7045-61C6-47BF-BAFB-F4385497DE26}" type="pres">
      <dgm:prSet presAssocID="{E05F2EBD-424C-440F-816C-86894C1D3D99}" presName="textRect" presStyleLbl="revTx" presStyleIdx="5" presStyleCnt="6" custScaleX="135892">
        <dgm:presLayoutVars>
          <dgm:chMax val="1"/>
          <dgm:chPref val="1"/>
        </dgm:presLayoutVars>
      </dgm:prSet>
      <dgm:spPr/>
    </dgm:pt>
  </dgm:ptLst>
  <dgm:cxnLst>
    <dgm:cxn modelId="{5FDF7808-0106-4897-90D1-64832F7338C3}" srcId="{F1955038-6DD8-4AEE-8ED4-480397339DF9}" destId="{171EFE4E-EEA5-47BE-A999-8ED04B2F9058}" srcOrd="3" destOrd="0" parTransId="{D6BE5404-734E-42AF-AC00-902BAC1E85FE}" sibTransId="{A9B8F65C-1BCC-4137-BDBF-8372E7AC7974}"/>
    <dgm:cxn modelId="{3285200B-9AF6-43BE-96F5-33ECD6A06119}" type="presOf" srcId="{F1955038-6DD8-4AEE-8ED4-480397339DF9}" destId="{F0A653AB-7188-4965-9AE1-37356A597AF8}" srcOrd="0" destOrd="0" presId="urn:microsoft.com/office/officeart/2018/5/layout/IconCircleLabelList"/>
    <dgm:cxn modelId="{DB5C0319-30D1-4A19-8B1E-CE85F14BC3C8}" type="presOf" srcId="{171EFE4E-EEA5-47BE-A999-8ED04B2F9058}" destId="{70FA17D6-BF68-4975-8E2C-1D47B9CD32F5}" srcOrd="0" destOrd="0" presId="urn:microsoft.com/office/officeart/2018/5/layout/IconCircleLabelList"/>
    <dgm:cxn modelId="{2E84261F-9EEA-4931-BA34-3F4FB8363269}" srcId="{F1955038-6DD8-4AEE-8ED4-480397339DF9}" destId="{349CED79-50A6-4B28-8EC4-8E78026A7D5E}" srcOrd="0" destOrd="0" parTransId="{10C0847C-0683-4759-9228-5195929C1081}" sibTransId="{232E61DE-9F8E-4E11-A183-EC716DA4AE0C}"/>
    <dgm:cxn modelId="{20A12835-4A26-4B96-9A04-AFFC07E19A24}" srcId="{F1955038-6DD8-4AEE-8ED4-480397339DF9}" destId="{762206B6-1120-400D-807A-77C64A060686}" srcOrd="1" destOrd="0" parTransId="{529A8EA7-F7E7-440D-86A7-2DFF45FC84A5}" sibTransId="{FD95D7F1-CDEE-48CA-8185-35EB42F04A3A}"/>
    <dgm:cxn modelId="{E81FF339-1828-4C38-9A63-0B1AABF81032}" type="presOf" srcId="{762206B6-1120-400D-807A-77C64A060686}" destId="{78F14A4C-D490-4CA4-9CBB-7D4333688276}" srcOrd="0" destOrd="0" presId="urn:microsoft.com/office/officeart/2018/5/layout/IconCircleLabelList"/>
    <dgm:cxn modelId="{FE32C63F-C349-4488-80C4-FD7998F32E92}" type="presOf" srcId="{C680C1C1-962F-4883-9E7D-5E15203A9604}" destId="{F04F1007-AF9C-4BE7-B3A5-443E73AA82AE}" srcOrd="0" destOrd="0" presId="urn:microsoft.com/office/officeart/2018/5/layout/IconCircleLabelList"/>
    <dgm:cxn modelId="{EDF06B69-E48C-4B97-9FFE-83BD82586E6A}" type="presOf" srcId="{349CED79-50A6-4B28-8EC4-8E78026A7D5E}" destId="{EEFF9666-AB0C-41BB-BA76-A5D6C0B845DF}" srcOrd="0" destOrd="0" presId="urn:microsoft.com/office/officeart/2018/5/layout/IconCircleLabelList"/>
    <dgm:cxn modelId="{94A7918C-5B0F-465B-BB40-0577BEC2B84B}" type="presOf" srcId="{34C1A908-1F53-457E-B9F1-413C6C3B4BC5}" destId="{9E81BF71-439E-4FBD-88E7-9BD01EF9CFEB}" srcOrd="0" destOrd="0" presId="urn:microsoft.com/office/officeart/2018/5/layout/IconCircleLabelList"/>
    <dgm:cxn modelId="{9B6C038E-A2A9-4259-9F43-FFD51EF111FF}" srcId="{F1955038-6DD8-4AEE-8ED4-480397339DF9}" destId="{C680C1C1-962F-4883-9E7D-5E15203A9604}" srcOrd="2" destOrd="0" parTransId="{9DC7ABAE-9EE6-4059-8806-D7969AD2D97C}" sibTransId="{2952DB67-0DDF-4AD3-8DAC-02481C981DBF}"/>
    <dgm:cxn modelId="{E22DDE96-2486-4642-B6E9-D1D437F54D4E}" srcId="{F1955038-6DD8-4AEE-8ED4-480397339DF9}" destId="{34C1A908-1F53-457E-B9F1-413C6C3B4BC5}" srcOrd="4" destOrd="0" parTransId="{30F11F18-15A6-4AC1-95A3-C76D3D1C8BBC}" sibTransId="{0A401AB0-6399-41B0-B964-A42E78D9CC54}"/>
    <dgm:cxn modelId="{29D7699D-18AC-4461-B94C-99085C988486}" type="presOf" srcId="{E05F2EBD-424C-440F-816C-86894C1D3D99}" destId="{430D7045-61C6-47BF-BAFB-F4385497DE26}" srcOrd="0" destOrd="0" presId="urn:microsoft.com/office/officeart/2018/5/layout/IconCircleLabelList"/>
    <dgm:cxn modelId="{F281EEC0-D76A-4E35-9DBA-8C2DFDAEFAAA}" srcId="{F1955038-6DD8-4AEE-8ED4-480397339DF9}" destId="{E05F2EBD-424C-440F-816C-86894C1D3D99}" srcOrd="5" destOrd="0" parTransId="{80FB7ACD-D11C-4DF8-A439-239064AEF608}" sibTransId="{3D15F90D-C27E-4736-8939-08A718F62E61}"/>
    <dgm:cxn modelId="{24180E99-26EC-4E95-99E0-488D82EFF86F}" type="presParOf" srcId="{F0A653AB-7188-4965-9AE1-37356A597AF8}" destId="{AE071D6D-5AB1-4530-99AD-BD13C221CEB7}" srcOrd="0" destOrd="0" presId="urn:microsoft.com/office/officeart/2018/5/layout/IconCircleLabelList"/>
    <dgm:cxn modelId="{B76DA21D-C43B-4F98-87D8-0EB602AE1361}" type="presParOf" srcId="{AE071D6D-5AB1-4530-99AD-BD13C221CEB7}" destId="{87399455-BFD8-4D85-A105-5E2C81187CCB}" srcOrd="0" destOrd="0" presId="urn:microsoft.com/office/officeart/2018/5/layout/IconCircleLabelList"/>
    <dgm:cxn modelId="{C8B99A9F-8986-4422-8776-E23C0A255437}" type="presParOf" srcId="{AE071D6D-5AB1-4530-99AD-BD13C221CEB7}" destId="{27C13D1B-40E2-46AB-8D9A-617580BB2B25}" srcOrd="1" destOrd="0" presId="urn:microsoft.com/office/officeart/2018/5/layout/IconCircleLabelList"/>
    <dgm:cxn modelId="{1A12C516-0482-4024-AD3D-46C74BEFF920}" type="presParOf" srcId="{AE071D6D-5AB1-4530-99AD-BD13C221CEB7}" destId="{D66D66A1-A7DF-4CC4-8B01-9B9F74055957}" srcOrd="2" destOrd="0" presId="urn:microsoft.com/office/officeart/2018/5/layout/IconCircleLabelList"/>
    <dgm:cxn modelId="{DB1C6F1F-FA78-40E6-982A-328E140BF89F}" type="presParOf" srcId="{AE071D6D-5AB1-4530-99AD-BD13C221CEB7}" destId="{EEFF9666-AB0C-41BB-BA76-A5D6C0B845DF}" srcOrd="3" destOrd="0" presId="urn:microsoft.com/office/officeart/2018/5/layout/IconCircleLabelList"/>
    <dgm:cxn modelId="{E025AFFE-1A18-497F-9C11-8C83EF68A7F3}" type="presParOf" srcId="{F0A653AB-7188-4965-9AE1-37356A597AF8}" destId="{C84DFDF2-18D2-47A2-8FB4-9E9944680BE5}" srcOrd="1" destOrd="0" presId="urn:microsoft.com/office/officeart/2018/5/layout/IconCircleLabelList"/>
    <dgm:cxn modelId="{2A9B4D06-5DBC-4FE7-8DC9-55044B1AE6AE}" type="presParOf" srcId="{F0A653AB-7188-4965-9AE1-37356A597AF8}" destId="{203EF084-1903-4E86-8BDE-9AD4FB1A8DA7}" srcOrd="2" destOrd="0" presId="urn:microsoft.com/office/officeart/2018/5/layout/IconCircleLabelList"/>
    <dgm:cxn modelId="{49FC4303-9A56-4CA5-96A1-CCFA02AFD7ED}" type="presParOf" srcId="{203EF084-1903-4E86-8BDE-9AD4FB1A8DA7}" destId="{4E61E479-D4DA-4609-BC44-88D00F7FC2D9}" srcOrd="0" destOrd="0" presId="urn:microsoft.com/office/officeart/2018/5/layout/IconCircleLabelList"/>
    <dgm:cxn modelId="{68DDED4A-410E-4762-B754-54BB67F4FEB4}" type="presParOf" srcId="{203EF084-1903-4E86-8BDE-9AD4FB1A8DA7}" destId="{EBC54537-3C16-455F-AF1C-893499B04C73}" srcOrd="1" destOrd="0" presId="urn:microsoft.com/office/officeart/2018/5/layout/IconCircleLabelList"/>
    <dgm:cxn modelId="{1277FAC5-B7BE-4D37-9078-BF35FB82A687}" type="presParOf" srcId="{203EF084-1903-4E86-8BDE-9AD4FB1A8DA7}" destId="{3FC6ED11-3A09-4B0D-B505-FCEE5D305F69}" srcOrd="2" destOrd="0" presId="urn:microsoft.com/office/officeart/2018/5/layout/IconCircleLabelList"/>
    <dgm:cxn modelId="{29E2CE10-9A05-418C-ADC9-432EF707BA17}" type="presParOf" srcId="{203EF084-1903-4E86-8BDE-9AD4FB1A8DA7}" destId="{78F14A4C-D490-4CA4-9CBB-7D4333688276}" srcOrd="3" destOrd="0" presId="urn:microsoft.com/office/officeart/2018/5/layout/IconCircleLabelList"/>
    <dgm:cxn modelId="{5960CAA8-F58F-41DD-9DCD-3AA0AFEB2BAB}" type="presParOf" srcId="{F0A653AB-7188-4965-9AE1-37356A597AF8}" destId="{DF284010-B058-443B-8630-FEC8BA4F7197}" srcOrd="3" destOrd="0" presId="urn:microsoft.com/office/officeart/2018/5/layout/IconCircleLabelList"/>
    <dgm:cxn modelId="{2271B797-07EB-4B6E-AC89-235D6FF458D5}" type="presParOf" srcId="{F0A653AB-7188-4965-9AE1-37356A597AF8}" destId="{F4F64FA3-C05F-488B-8819-C4F5A0C76E79}" srcOrd="4" destOrd="0" presId="urn:microsoft.com/office/officeart/2018/5/layout/IconCircleLabelList"/>
    <dgm:cxn modelId="{AB78C97B-2E39-430F-A617-67B8C62B6450}" type="presParOf" srcId="{F4F64FA3-C05F-488B-8819-C4F5A0C76E79}" destId="{FC25F360-92A8-4068-8B12-6B1E1DF4025B}" srcOrd="0" destOrd="0" presId="urn:microsoft.com/office/officeart/2018/5/layout/IconCircleLabelList"/>
    <dgm:cxn modelId="{37FB272B-C494-4D12-943C-1985492E2967}" type="presParOf" srcId="{F4F64FA3-C05F-488B-8819-C4F5A0C76E79}" destId="{CB67B950-9B01-4EE0-9DC9-6F5AB53AE16D}" srcOrd="1" destOrd="0" presId="urn:microsoft.com/office/officeart/2018/5/layout/IconCircleLabelList"/>
    <dgm:cxn modelId="{DFFF9A12-1A6A-42E5-8C7F-D3A0EA55F11A}" type="presParOf" srcId="{F4F64FA3-C05F-488B-8819-C4F5A0C76E79}" destId="{F8416353-7C6C-45BF-ADFB-4A822EE6FD23}" srcOrd="2" destOrd="0" presId="urn:microsoft.com/office/officeart/2018/5/layout/IconCircleLabelList"/>
    <dgm:cxn modelId="{BA223CDA-773B-4042-84C8-657F85F2FA2F}" type="presParOf" srcId="{F4F64FA3-C05F-488B-8819-C4F5A0C76E79}" destId="{F04F1007-AF9C-4BE7-B3A5-443E73AA82AE}" srcOrd="3" destOrd="0" presId="urn:microsoft.com/office/officeart/2018/5/layout/IconCircleLabelList"/>
    <dgm:cxn modelId="{DE4408DF-C1EC-4770-8C47-670260CF96B0}" type="presParOf" srcId="{F0A653AB-7188-4965-9AE1-37356A597AF8}" destId="{F0357607-7689-4088-8206-0DCE1AB7015D}" srcOrd="5" destOrd="0" presId="urn:microsoft.com/office/officeart/2018/5/layout/IconCircleLabelList"/>
    <dgm:cxn modelId="{96B81561-22F1-4FCC-97CB-23C7077E0AD1}" type="presParOf" srcId="{F0A653AB-7188-4965-9AE1-37356A597AF8}" destId="{027B57B3-88FC-44A6-9D00-AAEAE3B2887B}" srcOrd="6" destOrd="0" presId="urn:microsoft.com/office/officeart/2018/5/layout/IconCircleLabelList"/>
    <dgm:cxn modelId="{0E07FEC9-61A6-4967-9D21-B58CD640BE52}" type="presParOf" srcId="{027B57B3-88FC-44A6-9D00-AAEAE3B2887B}" destId="{AF088D66-8924-4856-BDE0-F19D7E630F44}" srcOrd="0" destOrd="0" presId="urn:microsoft.com/office/officeart/2018/5/layout/IconCircleLabelList"/>
    <dgm:cxn modelId="{0D9D698F-604C-4651-BAD5-DEBBF85581EE}" type="presParOf" srcId="{027B57B3-88FC-44A6-9D00-AAEAE3B2887B}" destId="{23851F52-E46F-4555-B270-874B049D2B90}" srcOrd="1" destOrd="0" presId="urn:microsoft.com/office/officeart/2018/5/layout/IconCircleLabelList"/>
    <dgm:cxn modelId="{FEED2CD7-58C1-4B56-A56E-AD828A8F6FC3}" type="presParOf" srcId="{027B57B3-88FC-44A6-9D00-AAEAE3B2887B}" destId="{7466905C-62C9-424A-A707-CE6AB91E12CE}" srcOrd="2" destOrd="0" presId="urn:microsoft.com/office/officeart/2018/5/layout/IconCircleLabelList"/>
    <dgm:cxn modelId="{F6102BC4-F96E-4F8B-B4FA-B505BF29BCF1}" type="presParOf" srcId="{027B57B3-88FC-44A6-9D00-AAEAE3B2887B}" destId="{70FA17D6-BF68-4975-8E2C-1D47B9CD32F5}" srcOrd="3" destOrd="0" presId="urn:microsoft.com/office/officeart/2018/5/layout/IconCircleLabelList"/>
    <dgm:cxn modelId="{734434EE-C54C-463D-9737-75B072ADD4E6}" type="presParOf" srcId="{F0A653AB-7188-4965-9AE1-37356A597AF8}" destId="{AC31BEBE-2475-4559-B1EB-DEA09E20B0F4}" srcOrd="7" destOrd="0" presId="urn:microsoft.com/office/officeart/2018/5/layout/IconCircleLabelList"/>
    <dgm:cxn modelId="{944BE4CC-61DB-4518-894F-22E55A985FBF}" type="presParOf" srcId="{F0A653AB-7188-4965-9AE1-37356A597AF8}" destId="{0889F62B-CA0C-4306-B487-57E2C406B707}" srcOrd="8" destOrd="0" presId="urn:microsoft.com/office/officeart/2018/5/layout/IconCircleLabelList"/>
    <dgm:cxn modelId="{C3DF66F0-A055-4640-AC0B-8A39349A1A20}" type="presParOf" srcId="{0889F62B-CA0C-4306-B487-57E2C406B707}" destId="{24B2C2E9-27E9-4275-A732-3F7D5BDA8075}" srcOrd="0" destOrd="0" presId="urn:microsoft.com/office/officeart/2018/5/layout/IconCircleLabelList"/>
    <dgm:cxn modelId="{1E454E9C-86B3-409D-9D28-8F0E2F6BC27B}" type="presParOf" srcId="{0889F62B-CA0C-4306-B487-57E2C406B707}" destId="{C7D01381-29F2-49CA-B427-4B04BC2E9D0B}" srcOrd="1" destOrd="0" presId="urn:microsoft.com/office/officeart/2018/5/layout/IconCircleLabelList"/>
    <dgm:cxn modelId="{B044E103-83E2-417B-BD47-F6E27AEEF921}" type="presParOf" srcId="{0889F62B-CA0C-4306-B487-57E2C406B707}" destId="{EADB1132-1FBB-4F67-BD66-B84CF0F60CCD}" srcOrd="2" destOrd="0" presId="urn:microsoft.com/office/officeart/2018/5/layout/IconCircleLabelList"/>
    <dgm:cxn modelId="{C29F6C67-7BAC-4578-BB92-18CE53FFF9E5}" type="presParOf" srcId="{0889F62B-CA0C-4306-B487-57E2C406B707}" destId="{9E81BF71-439E-4FBD-88E7-9BD01EF9CFEB}" srcOrd="3" destOrd="0" presId="urn:microsoft.com/office/officeart/2018/5/layout/IconCircleLabelList"/>
    <dgm:cxn modelId="{002407AB-6E7F-42B1-BB88-F541A3E515F9}" type="presParOf" srcId="{F0A653AB-7188-4965-9AE1-37356A597AF8}" destId="{F92C3FE9-A31F-45CF-98DE-427B5CE9F11A}" srcOrd="9" destOrd="0" presId="urn:microsoft.com/office/officeart/2018/5/layout/IconCircleLabelList"/>
    <dgm:cxn modelId="{E96507A9-605B-4401-BB92-E46198C44509}" type="presParOf" srcId="{F0A653AB-7188-4965-9AE1-37356A597AF8}" destId="{F3E0574A-7806-4E7D-94B6-F7D700D9A803}" srcOrd="10" destOrd="0" presId="urn:microsoft.com/office/officeart/2018/5/layout/IconCircleLabelList"/>
    <dgm:cxn modelId="{E2B45229-F6B7-47C3-9137-5D16852FEB6E}" type="presParOf" srcId="{F3E0574A-7806-4E7D-94B6-F7D700D9A803}" destId="{9AEC55CA-EAB1-4202-9200-58C2D566C158}" srcOrd="0" destOrd="0" presId="urn:microsoft.com/office/officeart/2018/5/layout/IconCircleLabelList"/>
    <dgm:cxn modelId="{C49DB8D1-5171-4E78-93A0-EF6E17AC9E86}" type="presParOf" srcId="{F3E0574A-7806-4E7D-94B6-F7D700D9A803}" destId="{032B5CEF-C5B8-4E20-9756-F4A163756882}" srcOrd="1" destOrd="0" presId="urn:microsoft.com/office/officeart/2018/5/layout/IconCircleLabelList"/>
    <dgm:cxn modelId="{F9EEC663-907F-4450-94AA-C455EAF95DB6}" type="presParOf" srcId="{F3E0574A-7806-4E7D-94B6-F7D700D9A803}" destId="{2C80E961-291C-4174-8A7C-BA04AEEDC3D4}" srcOrd="2" destOrd="0" presId="urn:microsoft.com/office/officeart/2018/5/layout/IconCircleLabelList"/>
    <dgm:cxn modelId="{66BD16FC-455A-403F-8C15-946FE4692EAB}" type="presParOf" srcId="{F3E0574A-7806-4E7D-94B6-F7D700D9A803}" destId="{430D7045-61C6-47BF-BAFB-F4385497DE2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99455-BFD8-4D85-A105-5E2C81187CCB}">
      <dsp:nvSpPr>
        <dsp:cNvPr id="0" name=""/>
        <dsp:cNvSpPr/>
      </dsp:nvSpPr>
      <dsp:spPr>
        <a:xfrm>
          <a:off x="1884566" y="64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13D1B-40E2-46AB-8D9A-617580BB2B25}">
      <dsp:nvSpPr>
        <dsp:cNvPr id="0" name=""/>
        <dsp:cNvSpPr/>
      </dsp:nvSpPr>
      <dsp:spPr>
        <a:xfrm>
          <a:off x="2074691" y="190189"/>
          <a:ext cx="511875" cy="51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F9666-AB0C-41BB-BA76-A5D6C0B845DF}">
      <dsp:nvSpPr>
        <dsp:cNvPr id="0" name=""/>
        <dsp:cNvSpPr/>
      </dsp:nvSpPr>
      <dsp:spPr>
        <a:xfrm>
          <a:off x="618004" y="1170064"/>
          <a:ext cx="3425248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200" kern="1200" dirty="0"/>
            <a:t>Field</a:t>
          </a:r>
          <a:endParaRPr lang="en-US" sz="3200" kern="1200" dirty="0"/>
        </a:p>
      </dsp:txBody>
      <dsp:txXfrm>
        <a:off x="618004" y="1170064"/>
        <a:ext cx="3425248" cy="641575"/>
      </dsp:txXfrm>
    </dsp:sp>
    <dsp:sp modelId="{4E61E479-D4DA-4609-BC44-88D00F7FC2D9}">
      <dsp:nvSpPr>
        <dsp:cNvPr id="0" name=""/>
        <dsp:cNvSpPr/>
      </dsp:nvSpPr>
      <dsp:spPr>
        <a:xfrm>
          <a:off x="5200719" y="64"/>
          <a:ext cx="892125" cy="892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C54537-3C16-455F-AF1C-893499B04C73}">
      <dsp:nvSpPr>
        <dsp:cNvPr id="0" name=""/>
        <dsp:cNvSpPr/>
      </dsp:nvSpPr>
      <dsp:spPr>
        <a:xfrm>
          <a:off x="5390844" y="190189"/>
          <a:ext cx="511875" cy="51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14A4C-D490-4CA4-9CBB-7D4333688276}">
      <dsp:nvSpPr>
        <dsp:cNvPr id="0" name=""/>
        <dsp:cNvSpPr/>
      </dsp:nvSpPr>
      <dsp:spPr>
        <a:xfrm>
          <a:off x="4299190" y="1170064"/>
          <a:ext cx="2695182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Objectives </a:t>
          </a:r>
          <a:endParaRPr lang="en-US" sz="2800" kern="1200" dirty="0"/>
        </a:p>
      </dsp:txBody>
      <dsp:txXfrm>
        <a:off x="4299190" y="1170064"/>
        <a:ext cx="2695182" cy="641575"/>
      </dsp:txXfrm>
    </dsp:sp>
    <dsp:sp modelId="{FC25F360-92A8-4068-8B12-6B1E1DF4025B}">
      <dsp:nvSpPr>
        <dsp:cNvPr id="0" name=""/>
        <dsp:cNvSpPr/>
      </dsp:nvSpPr>
      <dsp:spPr>
        <a:xfrm>
          <a:off x="8092469" y="64"/>
          <a:ext cx="892125" cy="892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7B950-9B01-4EE0-9DC9-6F5AB53AE16D}">
      <dsp:nvSpPr>
        <dsp:cNvPr id="0" name=""/>
        <dsp:cNvSpPr/>
      </dsp:nvSpPr>
      <dsp:spPr>
        <a:xfrm>
          <a:off x="8282594" y="190189"/>
          <a:ext cx="511875" cy="511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F1007-AF9C-4BE7-B3A5-443E73AA82AE}">
      <dsp:nvSpPr>
        <dsp:cNvPr id="0" name=""/>
        <dsp:cNvSpPr/>
      </dsp:nvSpPr>
      <dsp:spPr>
        <a:xfrm>
          <a:off x="7250310" y="1170064"/>
          <a:ext cx="2576442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Requirements </a:t>
          </a:r>
          <a:endParaRPr lang="en-US" sz="2800" kern="1200" dirty="0"/>
        </a:p>
      </dsp:txBody>
      <dsp:txXfrm>
        <a:off x="7250310" y="1170064"/>
        <a:ext cx="2576442" cy="641575"/>
      </dsp:txXfrm>
    </dsp:sp>
    <dsp:sp modelId="{AF088D66-8924-4856-BDE0-F19D7E630F44}">
      <dsp:nvSpPr>
        <dsp:cNvPr id="0" name=""/>
        <dsp:cNvSpPr/>
      </dsp:nvSpPr>
      <dsp:spPr>
        <a:xfrm>
          <a:off x="1830534" y="2177265"/>
          <a:ext cx="892125" cy="8921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51F52-E46F-4555-B270-874B049D2B90}">
      <dsp:nvSpPr>
        <dsp:cNvPr id="0" name=""/>
        <dsp:cNvSpPr/>
      </dsp:nvSpPr>
      <dsp:spPr>
        <a:xfrm>
          <a:off x="2020659" y="2367390"/>
          <a:ext cx="511875" cy="5118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A17D6-BF68-4975-8E2C-1D47B9CD32F5}">
      <dsp:nvSpPr>
        <dsp:cNvPr id="0" name=""/>
        <dsp:cNvSpPr/>
      </dsp:nvSpPr>
      <dsp:spPr>
        <a:xfrm>
          <a:off x="882263" y="3347265"/>
          <a:ext cx="2788665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Target audience</a:t>
          </a:r>
          <a:endParaRPr lang="en-US" sz="2800" kern="1200" dirty="0"/>
        </a:p>
      </dsp:txBody>
      <dsp:txXfrm>
        <a:off x="882263" y="3347265"/>
        <a:ext cx="2788665" cy="641575"/>
      </dsp:txXfrm>
    </dsp:sp>
    <dsp:sp modelId="{24B2C2E9-27E9-4275-A732-3F7D5BDA8075}">
      <dsp:nvSpPr>
        <dsp:cNvPr id="0" name=""/>
        <dsp:cNvSpPr/>
      </dsp:nvSpPr>
      <dsp:spPr>
        <a:xfrm>
          <a:off x="5176939" y="2177265"/>
          <a:ext cx="892125" cy="89212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01381-29F2-49CA-B427-4B04BC2E9D0B}">
      <dsp:nvSpPr>
        <dsp:cNvPr id="0" name=""/>
        <dsp:cNvSpPr/>
      </dsp:nvSpPr>
      <dsp:spPr>
        <a:xfrm>
          <a:off x="5367064" y="2367390"/>
          <a:ext cx="511875" cy="51187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1BF71-439E-4FBD-88E7-9BD01EF9CFEB}">
      <dsp:nvSpPr>
        <dsp:cNvPr id="0" name=""/>
        <dsp:cNvSpPr/>
      </dsp:nvSpPr>
      <dsp:spPr>
        <a:xfrm>
          <a:off x="3926867" y="3347265"/>
          <a:ext cx="3392268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Challenges</a:t>
          </a:r>
          <a:endParaRPr lang="en-US" sz="2800" kern="1200" dirty="0"/>
        </a:p>
      </dsp:txBody>
      <dsp:txXfrm>
        <a:off x="3926867" y="3347265"/>
        <a:ext cx="3392268" cy="641575"/>
      </dsp:txXfrm>
    </dsp:sp>
    <dsp:sp modelId="{9AEC55CA-EAB1-4202-9200-58C2D566C158}">
      <dsp:nvSpPr>
        <dsp:cNvPr id="0" name=""/>
        <dsp:cNvSpPr/>
      </dsp:nvSpPr>
      <dsp:spPr>
        <a:xfrm>
          <a:off x="8122721" y="2177265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2B5CEF-C5B8-4E20-9756-F4A163756882}">
      <dsp:nvSpPr>
        <dsp:cNvPr id="0" name=""/>
        <dsp:cNvSpPr/>
      </dsp:nvSpPr>
      <dsp:spPr>
        <a:xfrm>
          <a:off x="8312846" y="2367390"/>
          <a:ext cx="511875" cy="51187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D7045-61C6-47BF-BAFB-F4385497DE26}">
      <dsp:nvSpPr>
        <dsp:cNvPr id="0" name=""/>
        <dsp:cNvSpPr/>
      </dsp:nvSpPr>
      <dsp:spPr>
        <a:xfrm>
          <a:off x="7575073" y="3347265"/>
          <a:ext cx="1987420" cy="64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Structure</a:t>
          </a:r>
          <a:endParaRPr lang="en-US" sz="2800" kern="1200" dirty="0"/>
        </a:p>
      </dsp:txBody>
      <dsp:txXfrm>
        <a:off x="7575073" y="3347265"/>
        <a:ext cx="1987420" cy="6415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3DD48-6BB3-44D4-B380-2D63849FF608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F6847-FB58-439B-B786-D700CAAA6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215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Our</a:t>
            </a:r>
            <a:r>
              <a:rPr lang="nl-NL" dirty="0"/>
              <a:t> shelter is </a:t>
            </a:r>
            <a:r>
              <a:rPr lang="nl-NL" dirty="0" err="1"/>
              <a:t>gonna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used</a:t>
            </a:r>
            <a:r>
              <a:rPr lang="nl-NL" dirty="0"/>
              <a:t> in safer </a:t>
            </a:r>
            <a:r>
              <a:rPr lang="nl-NL" dirty="0" err="1"/>
              <a:t>areas</a:t>
            </a:r>
            <a:r>
              <a:rPr lang="nl-NL" dirty="0"/>
              <a:t> </a:t>
            </a:r>
            <a:r>
              <a:rPr lang="nl-NL" dirty="0" err="1"/>
              <a:t>around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equador</a:t>
            </a:r>
            <a:r>
              <a:rPr lang="nl-NL" dirty="0"/>
              <a:t>(warm environment). The shelter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used</a:t>
            </a:r>
            <a:r>
              <a:rPr lang="nl-NL" dirty="0"/>
              <a:t> </a:t>
            </a:r>
            <a:r>
              <a:rPr lang="nl-NL" dirty="0" err="1"/>
              <a:t>after</a:t>
            </a:r>
            <a:r>
              <a:rPr lang="nl-NL" dirty="0"/>
              <a:t> a disaster </a:t>
            </a:r>
            <a:r>
              <a:rPr lang="nl-NL" dirty="0" err="1"/>
              <a:t>accurred</a:t>
            </a:r>
            <a:r>
              <a:rPr lang="nl-NL" dirty="0"/>
              <a:t>. It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compensate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great</a:t>
            </a:r>
            <a:r>
              <a:rPr lang="nl-NL" dirty="0"/>
              <a:t> </a:t>
            </a:r>
            <a:r>
              <a:rPr lang="nl-NL" dirty="0" err="1"/>
              <a:t>damages</a:t>
            </a:r>
            <a:r>
              <a:rPr lang="nl-NL" dirty="0"/>
              <a:t> </a:t>
            </a:r>
            <a:r>
              <a:rPr lang="nl-NL" dirty="0" err="1"/>
              <a:t>suffered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victims</a:t>
            </a:r>
            <a:r>
              <a:rPr lang="nl-NL" dirty="0"/>
              <a:t>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F6847-FB58-439B-B786-D700CAAA68B0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591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 </a:t>
            </a:r>
            <a:r>
              <a:rPr lang="nl-NL" dirty="0" err="1"/>
              <a:t>got</a:t>
            </a:r>
            <a:r>
              <a:rPr lang="nl-NL" dirty="0"/>
              <a:t> 2 </a:t>
            </a: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objectives</a:t>
            </a:r>
            <a:r>
              <a:rPr lang="nl-NL" dirty="0"/>
              <a:t>. We want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protect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victim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environment </a:t>
            </a:r>
            <a:r>
              <a:rPr lang="nl-NL" dirty="0" err="1"/>
              <a:t>and</a:t>
            </a:r>
            <a:r>
              <a:rPr lang="nl-NL" dirty="0"/>
              <a:t> we want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compensate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great</a:t>
            </a:r>
            <a:r>
              <a:rPr lang="nl-NL" dirty="0"/>
              <a:t> </a:t>
            </a:r>
            <a:r>
              <a:rPr lang="nl-NL" dirty="0" err="1"/>
              <a:t>damage</a:t>
            </a:r>
            <a:r>
              <a:rPr lang="nl-NL" dirty="0"/>
              <a:t> </a:t>
            </a:r>
            <a:r>
              <a:rPr lang="nl-NL" dirty="0" err="1"/>
              <a:t>suffered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victims</a:t>
            </a:r>
            <a:r>
              <a:rPr lang="nl-NL" dirty="0"/>
              <a:t>.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achieve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objectives</a:t>
            </a:r>
            <a:r>
              <a:rPr lang="nl-NL" dirty="0"/>
              <a:t> we </a:t>
            </a:r>
            <a:r>
              <a:rPr lang="nl-NL" dirty="0" err="1"/>
              <a:t>need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fulfill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requirements</a:t>
            </a:r>
            <a:r>
              <a:rPr lang="nl-NL" dirty="0"/>
              <a:t>: Respect/</a:t>
            </a:r>
            <a:r>
              <a:rPr lang="nl-NL" dirty="0" err="1"/>
              <a:t>adapt</a:t>
            </a:r>
            <a:r>
              <a:rPr lang="nl-NL" dirty="0"/>
              <a:t> environment, Respect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laws,Adapt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availability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skill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customers</a:t>
            </a:r>
            <a:r>
              <a:rPr lang="nl-NL" dirty="0"/>
              <a:t> or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come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instruction</a:t>
            </a:r>
            <a:r>
              <a:rPr lang="nl-NL" dirty="0"/>
              <a:t> manual, It has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sustainable</a:t>
            </a:r>
            <a:r>
              <a:rPr lang="nl-NL" dirty="0"/>
              <a:t>,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F6847-FB58-439B-B786-D700CAAA68B0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149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During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project we </a:t>
            </a:r>
            <a:r>
              <a:rPr lang="nl-NL" dirty="0" err="1"/>
              <a:t>will</a:t>
            </a:r>
            <a:r>
              <a:rPr lang="nl-NL" dirty="0"/>
              <a:t> meet a </a:t>
            </a:r>
            <a:r>
              <a:rPr lang="nl-NL" dirty="0" err="1"/>
              <a:t>couple</a:t>
            </a:r>
            <a:r>
              <a:rPr lang="nl-NL" dirty="0"/>
              <a:t> of </a:t>
            </a:r>
            <a:r>
              <a:rPr lang="nl-NL" dirty="0" err="1"/>
              <a:t>challanges</a:t>
            </a:r>
            <a:r>
              <a:rPr lang="nl-NL" dirty="0"/>
              <a:t>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F6847-FB58-439B-B786-D700CAAA68B0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455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To</a:t>
            </a:r>
            <a:r>
              <a:rPr lang="nl-NL" dirty="0"/>
              <a:t> start we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divert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subject </a:t>
            </a:r>
            <a:r>
              <a:rPr lang="nl-NL" dirty="0" err="1"/>
              <a:t>to</a:t>
            </a:r>
            <a:r>
              <a:rPr lang="nl-NL" dirty="0"/>
              <a:t> a </a:t>
            </a:r>
            <a:r>
              <a:rPr lang="nl-NL" dirty="0" err="1"/>
              <a:t>singular</a:t>
            </a:r>
            <a:r>
              <a:rPr lang="nl-NL" dirty="0"/>
              <a:t> goal. </a:t>
            </a:r>
            <a:r>
              <a:rPr lang="nl-NL" dirty="0" err="1"/>
              <a:t>And</a:t>
            </a:r>
            <a:r>
              <a:rPr lang="nl-NL" dirty="0"/>
              <a:t> we </a:t>
            </a:r>
            <a:r>
              <a:rPr lang="nl-NL" dirty="0" err="1"/>
              <a:t>will</a:t>
            </a:r>
            <a:r>
              <a:rPr lang="nl-NL" dirty="0"/>
              <a:t> research </a:t>
            </a:r>
            <a:r>
              <a:rPr lang="nl-NL" dirty="0" err="1"/>
              <a:t>the</a:t>
            </a:r>
            <a:r>
              <a:rPr lang="nl-NL" dirty="0"/>
              <a:t> goal </a:t>
            </a:r>
            <a:r>
              <a:rPr lang="nl-NL" dirty="0" err="1"/>
              <a:t>to</a:t>
            </a:r>
            <a:r>
              <a:rPr lang="nl-NL" dirty="0"/>
              <a:t> design a complete 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functionable</a:t>
            </a:r>
            <a:r>
              <a:rPr lang="nl-NL" dirty="0"/>
              <a:t>  </a:t>
            </a:r>
            <a:r>
              <a:rPr lang="nl-NL" dirty="0" err="1"/>
              <a:t>foldable</a:t>
            </a:r>
            <a:r>
              <a:rPr lang="nl-NL" dirty="0"/>
              <a:t> </a:t>
            </a:r>
            <a:r>
              <a:rPr lang="nl-NL" dirty="0" err="1"/>
              <a:t>disastershelter</a:t>
            </a:r>
            <a:r>
              <a:rPr lang="nl-NL" dirty="0"/>
              <a:t>. The design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realized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prototype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prototype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tested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optimal</a:t>
            </a:r>
            <a:r>
              <a:rPr lang="nl-NL" dirty="0"/>
              <a:t> solution.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F6847-FB58-439B-B786-D700CAAA68B0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661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F6847-FB58-439B-B786-D700CAAA68B0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99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7ECCB1-B177-494B-8186-67BA4FBBA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D8DF449-C8BA-4E77-8AB8-80682ACA3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C1379A-197E-4F05-B531-B8382C767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A691-AC70-4C77-B154-37CAB595F131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9736A1-B0E1-404B-BB0C-433D2810D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DFDEF5-086D-4C77-9068-7F72A100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41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4C7C5-F4F2-4B80-B3B3-2789A9CC7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5EF32C9-D2B7-42D0-8574-2039D4459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595BB8-05B2-422A-A581-970151AA9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989C2-C65A-4268-9436-E197CA5B6489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BE9436-D942-4DA6-A10D-DBC66D89D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549506-3442-4F67-8085-48B216D2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338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3EABBD4-7195-491C-88E6-1615E49CC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235F9C-69A7-4C07-B09E-E79C80A28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B1816B-2DEA-4967-8179-E4E65CA9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33D89-19C9-4FD1-AE33-27F0F3745723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A3F63F-0968-4BAF-9B18-3B5F36103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07F2BF-BA62-4EF8-8D39-F776E106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227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EEA34-0EF2-4B7B-9967-E4AF7A15D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D44721-64A5-45E5-AEB8-289AC3F23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E0729E-7BEA-4B0D-9467-3274D998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0EB99-3CA4-41BE-AC93-6F4B0E4D35B1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711E59-1A9E-4228-A633-7BAB2152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38F498-C154-4507-BB1B-A923BCDF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8978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B5D5C-E1E9-476E-8D64-23A44C1E8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8AC714-7B0E-4930-AEC9-AA58A099B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74D46E-2416-4933-8120-44D2CB63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F6FA-1747-4FBC-AEF5-9EABB532B4AA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67372B-B8BB-45DD-ACC3-DA2AC05CA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BCC424-A0C1-4F56-9FB4-685ECD7E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93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D954AE-34EA-480B-90C6-70FFCB62D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77A92B-739E-412C-A78F-9ABC88ECC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7A1A686-517A-4D86-AAEE-C8F9FCA55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D45B80-9B68-4C99-989A-0AC5E37F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3502-4DAC-4B72-96E2-7B0C48C9440A}" type="datetime1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54E2AC8-437C-48FC-A8A0-42628016B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E2E4971-0251-43C6-89DE-54C59284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04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362CD-83E5-45E3-B83A-EF99FFA7F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B232FD-0B42-42D1-ACF3-FCE82A4E8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3F286F7-66AD-4C16-8404-DCC106477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79DA54C-F424-4FA0-9BA5-4DD62E478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3592124-5ED5-40CD-9380-8B097A5C42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BD870FA-4023-458A-8F33-49601AEC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1E15C-FD4B-414C-BBF1-801FA9E0E3E3}" type="datetime1">
              <a:rPr lang="nl-NL" smtClean="0"/>
              <a:t>10-3-2020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DCAD595-1D0A-409A-BF85-669B0BA9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60DA57E-EDD8-476B-A98C-F62E5A357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74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CF6586-3355-414D-A980-7147DCC5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7D48747-2160-4930-9625-F366D7EF5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EB06-8AE1-48CC-BDC4-72DD5A0A3EDD}" type="datetime1">
              <a:rPr lang="nl-NL" smtClean="0"/>
              <a:t>10-3-2020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5C5A2CC-EDD2-4B54-BAAF-866F75688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3C41594-CDF1-490A-8A4E-0E49175A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7230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8D8BB20-C417-49C1-80A2-C48E4A6E1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76D2-30EE-43AE-9595-47A0B540ACF7}" type="datetime1">
              <a:rPr lang="nl-NL" smtClean="0"/>
              <a:t>10-3-2020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2C01E36-CC40-4230-A39D-51C2CAE0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F97BAB9-B553-43A5-81B8-68FF3EC7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087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7A166-C24A-4120-B749-14E9468DC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D6B115-52A2-40C5-A896-0D03766AD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FFA6AD0-F2DA-4695-965A-8525AF814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466D55-1091-4BFC-B5B0-3C7829B9B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8979-8C74-412D-B698-F5B8E16BBB44}" type="datetime1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C14666-42E2-4FD6-8235-9AA280596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0D6052E-02A1-4AAE-9172-F90D8855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219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04D96-0B15-47E9-8EAA-6807ED161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21F2427-4BCD-44BE-8C86-358D8B21D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C1949FC-3D27-4B77-9712-C289D6989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6D54E5-2E34-4D3C-A011-5650539B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43B9-91ED-4FEA-AB23-7D4418FEB84F}" type="datetime1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32D858A-C967-4169-9566-65618995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B4758C3-BFD7-4FE6-AA42-FF94C2B6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589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E9EA066-B2F1-4C84-96A3-4EE6E0BA6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44D4E2-CB98-4943-8AB8-4152B74EC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258A9E-CA89-42D5-AAF9-18ABA9449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365AF-5ED8-4C55-BA53-8496CB061086}" type="datetime1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824DC2-7458-46A5-9726-CEC7A7B7E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EA5DFC-C8A9-4462-B612-E0B2190E3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55CAF-9CAC-4E9A-B800-118CF42FE4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15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0E42565C-E3CC-4EF0-8093-88FCC788A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8027347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6BCEE4-DEDB-4C7A-AF48-6122A6B5F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620" y="1471351"/>
            <a:ext cx="7108911" cy="4016621"/>
          </a:xfrm>
        </p:spPr>
        <p:txBody>
          <a:bodyPr anchor="ctr">
            <a:normAutofit/>
          </a:bodyPr>
          <a:lstStyle/>
          <a:p>
            <a:r>
              <a:rPr lang="nl-NL" sz="6600" b="1" dirty="0"/>
              <a:t>Foldable Disaster Shelter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6D78450-6BDC-45BE-83C8-51004C93A2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3178" y="1845264"/>
            <a:ext cx="3000907" cy="3268794"/>
          </a:xfrm>
        </p:spPr>
        <p:txBody>
          <a:bodyPr anchor="ctr">
            <a:normAutofit/>
          </a:bodyPr>
          <a:lstStyle/>
          <a:p>
            <a:pPr algn="l"/>
            <a:r>
              <a:rPr lang="nl-NL" dirty="0"/>
              <a:t>Lore</a:t>
            </a:r>
          </a:p>
          <a:p>
            <a:pPr algn="l"/>
            <a:r>
              <a:rPr lang="nl-NL" dirty="0"/>
              <a:t>Andreea</a:t>
            </a:r>
          </a:p>
          <a:p>
            <a:pPr algn="l"/>
            <a:r>
              <a:rPr lang="nl-NL" dirty="0"/>
              <a:t>Vladimir</a:t>
            </a:r>
          </a:p>
          <a:p>
            <a:pPr algn="l"/>
            <a:r>
              <a:rPr lang="nl-NL" dirty="0"/>
              <a:t>Eduardo</a:t>
            </a:r>
          </a:p>
          <a:p>
            <a:pPr algn="l"/>
            <a:r>
              <a:rPr lang="nl-NL" dirty="0"/>
              <a:t> Gabriel</a:t>
            </a:r>
          </a:p>
          <a:p>
            <a:pPr algn="l"/>
            <a:r>
              <a:rPr lang="nl-NL" dirty="0"/>
              <a:t> Jelte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A25722A-D4CA-4ADD-B4DE-911E88F4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389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3C1482-7123-4378-ADD1-1746805B4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89930B-F3A3-46CC-B34C-49439CA3C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274476"/>
            <a:ext cx="11548872" cy="1755648"/>
          </a:xfrm>
          <a:prstGeom prst="rect">
            <a:avLst/>
          </a:prstGeom>
          <a:solidFill>
            <a:schemeClr val="tx1">
              <a:alpha val="93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64864A-7FFC-4700-A381-9523685DA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480216"/>
            <a:ext cx="10444758" cy="1344168"/>
          </a:xfrm>
        </p:spPr>
        <p:txBody>
          <a:bodyPr>
            <a:norm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CONTENT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695100"/>
            <a:ext cx="0" cy="914400"/>
          </a:xfrm>
          <a:prstGeom prst="line">
            <a:avLst/>
          </a:prstGeom>
          <a:ln w="1905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8C56629-B38B-4B0A-A41D-2D644D5D3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860667"/>
              </p:ext>
            </p:extLst>
          </p:nvPr>
        </p:nvGraphicFramePr>
        <p:xfrm>
          <a:off x="943277" y="2339935"/>
          <a:ext cx="10444758" cy="3988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94CB25A3-E470-477B-99D2-CAB0EC5D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53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ark, mountain, sitting, man&#10;&#10;Description automatically generated">
            <a:extLst>
              <a:ext uri="{FF2B5EF4-FFF2-40B4-BE49-F238E27FC236}">
                <a16:creationId xmlns:a16="http://schemas.microsoft.com/office/drawing/2014/main" id="{01C02BE8-8AFA-4400-ABF8-12AF745A7F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1" r="1" b="1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84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92A988-44D9-452E-8833-205CBA5D5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nl-NL" sz="4000" b="1" dirty="0"/>
              <a:t>1. Field	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877195-1D64-4592-84DE-E927003E7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r>
              <a:rPr lang="nl-NL" sz="4000" dirty="0"/>
              <a:t>Safer </a:t>
            </a:r>
            <a:r>
              <a:rPr lang="nl-NL" sz="4000" dirty="0" err="1"/>
              <a:t>areas</a:t>
            </a:r>
            <a:endParaRPr lang="nl-NL" sz="4000" dirty="0"/>
          </a:p>
          <a:p>
            <a:r>
              <a:rPr lang="nl-NL" sz="4000" dirty="0"/>
              <a:t>Warm environment</a:t>
            </a:r>
          </a:p>
          <a:p>
            <a:r>
              <a:rPr lang="nl-NL" sz="4000" dirty="0"/>
              <a:t>After the disaster</a:t>
            </a:r>
          </a:p>
          <a:p>
            <a:endParaRPr lang="nl-NL" sz="18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71D35CC-B1ED-482A-AAD7-1138B0C74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3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8D4FFD-40A7-4C93-9F3D-5A379F71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nl-NL" sz="2800" b="1" dirty="0"/>
              <a:t>2. OBJECTIVES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8830DC-5E4D-4ED9-A7EB-D96C2DC5F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4100382"/>
          </a:xfrm>
        </p:spPr>
        <p:txBody>
          <a:bodyPr>
            <a:noAutofit/>
          </a:bodyPr>
          <a:lstStyle/>
          <a:p>
            <a:r>
              <a:rPr lang="nl-NL" sz="2400" dirty="0"/>
              <a:t>Protect victims against environment</a:t>
            </a:r>
          </a:p>
          <a:p>
            <a:pPr marL="0" indent="0">
              <a:buNone/>
            </a:pPr>
            <a:r>
              <a:rPr lang="nl-NL" sz="2400" dirty="0"/>
              <a:t> 	-Temperature</a:t>
            </a:r>
          </a:p>
          <a:p>
            <a:pPr marL="0" indent="0">
              <a:buNone/>
            </a:pPr>
            <a:r>
              <a:rPr lang="nl-NL" sz="2400" dirty="0"/>
              <a:t>	-Weather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Compensate for damage of victims</a:t>
            </a:r>
          </a:p>
          <a:p>
            <a:pPr marL="0" indent="0">
              <a:buNone/>
            </a:pPr>
            <a:r>
              <a:rPr lang="nl-NL" sz="2400" dirty="0"/>
              <a:t>	-Living space</a:t>
            </a:r>
          </a:p>
          <a:p>
            <a:pPr marL="0" indent="0">
              <a:buNone/>
            </a:pPr>
            <a:r>
              <a:rPr lang="nl-NL" sz="2400" dirty="0"/>
              <a:t>	-Social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A11B07-7053-40BD-ADE0-2CE76A29E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6101" y="1215492"/>
            <a:ext cx="6752431" cy="460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4F5F50F-4EDB-4DC9-82A1-35A8EF21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4</a:t>
            </a:r>
            <a:fld id="{C2D55CAF-9CAC-4E9A-B800-118CF42FE43E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158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2CA7DCE-0421-4101-82F3-27284E272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5399" y="154245"/>
            <a:ext cx="7506601" cy="6549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985FC2-02C0-4A77-864A-ABD59AEE5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nl-NL" sz="2800" dirty="0"/>
              <a:t>3. </a:t>
            </a:r>
            <a:r>
              <a:rPr lang="nl-NL" sz="2800" b="1" dirty="0"/>
              <a:t>REQUIREMENTS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A83CEA-14E0-44D1-B2D1-F7B5AF4F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77211"/>
            <a:ext cx="3363974" cy="38415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sz="2000" dirty="0" err="1"/>
              <a:t>Foldable</a:t>
            </a:r>
            <a:endParaRPr lang="nl-NL" sz="2000" dirty="0"/>
          </a:p>
          <a:p>
            <a:pPr marL="514350" indent="-514350">
              <a:buFont typeface="+mj-lt"/>
              <a:buAutoNum type="arabicPeriod"/>
            </a:pPr>
            <a:r>
              <a:rPr lang="nl-NL" sz="2000" dirty="0" err="1"/>
              <a:t>Sustainable</a:t>
            </a:r>
            <a:endParaRPr lang="nl-NL" sz="2000" dirty="0"/>
          </a:p>
          <a:p>
            <a:pPr marL="514350" indent="-514350">
              <a:buFont typeface="+mj-lt"/>
              <a:buAutoNum type="arabicPeriod"/>
            </a:pPr>
            <a:r>
              <a:rPr lang="nl-NL" sz="2000" dirty="0"/>
              <a:t>Modular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err="1"/>
              <a:t>Efficient</a:t>
            </a:r>
            <a:endParaRPr lang="nl-NL" sz="2000" dirty="0"/>
          </a:p>
          <a:p>
            <a:pPr marL="514350" indent="-514350">
              <a:buFont typeface="+mj-lt"/>
              <a:buAutoNum type="arabicPeriod"/>
            </a:pPr>
            <a:r>
              <a:rPr lang="nl-NL" sz="2000" dirty="0"/>
              <a:t>Secure</a:t>
            </a:r>
          </a:p>
          <a:p>
            <a:pPr marL="0" indent="0">
              <a:buNone/>
            </a:pPr>
            <a:endParaRPr lang="nl-NL" sz="20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64EDDFE-2051-4CEE-A8AE-3C0D028F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>
                <a:solidFill>
                  <a:schemeClr val="bg1">
                    <a:lumMod val="75000"/>
                  </a:schemeClr>
                </a:solidFill>
              </a:rPr>
              <a:t>5</a:t>
            </a:fld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8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19FCFC-02DB-4A7D-B4A5-07BC895A8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nl-NL" sz="4000" dirty="0"/>
              <a:t>4. Target </a:t>
            </a:r>
            <a:r>
              <a:rPr lang="nl-NL" sz="4000" dirty="0" err="1"/>
              <a:t>audience</a:t>
            </a:r>
            <a:endParaRPr lang="nl-NL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5D9F0A-3C70-40A1-8A04-A332FAEA3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0679" y="928116"/>
            <a:ext cx="5916603" cy="4992624"/>
          </a:xfrm>
        </p:spPr>
        <p:txBody>
          <a:bodyPr anchor="ctr">
            <a:normAutofit/>
          </a:bodyPr>
          <a:lstStyle/>
          <a:p>
            <a:r>
              <a:rPr lang="nl-NL" dirty="0"/>
              <a:t>Customers</a:t>
            </a:r>
          </a:p>
          <a:p>
            <a:pPr marL="0" indent="0">
              <a:buNone/>
            </a:pPr>
            <a:r>
              <a:rPr lang="nl-NL" dirty="0"/>
              <a:t>	-Rescue organisations</a:t>
            </a:r>
          </a:p>
          <a:p>
            <a:pPr marL="0" indent="0">
              <a:buNone/>
            </a:pPr>
            <a:r>
              <a:rPr lang="nl-NL" dirty="0"/>
              <a:t>	-Government</a:t>
            </a:r>
          </a:p>
          <a:p>
            <a:r>
              <a:rPr lang="nl-NL" dirty="0"/>
              <a:t>Users</a:t>
            </a:r>
          </a:p>
          <a:p>
            <a:pPr marL="0" indent="0">
              <a:buNone/>
            </a:pPr>
            <a:r>
              <a:rPr lang="nl-NL" dirty="0"/>
              <a:t>	-Refugees</a:t>
            </a:r>
          </a:p>
          <a:p>
            <a:pPr marL="0" indent="0">
              <a:buNone/>
            </a:pPr>
            <a:r>
              <a:rPr lang="nl-NL" dirty="0"/>
              <a:t>	-Victims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8D0772E-2DFD-49B9-9B1B-5ADD5750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536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CA8A28-D871-421A-8BC3-DF460966E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5. Challenges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6F7AF6-5162-4836-88DB-F20168C8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Budget</a:t>
            </a:r>
          </a:p>
          <a:p>
            <a:r>
              <a:rPr lang="nl-NL" dirty="0"/>
              <a:t>Time</a:t>
            </a:r>
          </a:p>
          <a:p>
            <a:r>
              <a:rPr lang="nl-NL" dirty="0"/>
              <a:t>Level of expertise</a:t>
            </a:r>
          </a:p>
          <a:p>
            <a:r>
              <a:rPr lang="nl-NL" dirty="0" err="1"/>
              <a:t>Unfamiliar</a:t>
            </a:r>
            <a:r>
              <a:rPr lang="nl-NL" dirty="0"/>
              <a:t> </a:t>
            </a:r>
            <a:r>
              <a:rPr lang="nl-NL" dirty="0" err="1"/>
              <a:t>situation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86D594B-E6E6-4741-9168-51BC4738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41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A1199E-E8CB-43F2-912A-16E57FD9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nl-NL" dirty="0"/>
              <a:t>6. </a:t>
            </a:r>
            <a:r>
              <a:rPr lang="nl-NL" dirty="0" err="1"/>
              <a:t>Structure</a:t>
            </a:r>
            <a:endParaRPr lang="nl-NL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CB6697-EC61-4275-97C3-4222F0569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nl-NL" sz="3600" dirty="0" err="1"/>
              <a:t>Divert</a:t>
            </a:r>
            <a:endParaRPr lang="nl-NL" sz="3600" dirty="0"/>
          </a:p>
          <a:p>
            <a:r>
              <a:rPr lang="nl-NL" sz="3600" dirty="0"/>
              <a:t>Research</a:t>
            </a:r>
          </a:p>
          <a:p>
            <a:r>
              <a:rPr lang="nl-NL" sz="3600" dirty="0"/>
              <a:t>Design</a:t>
            </a:r>
          </a:p>
          <a:p>
            <a:r>
              <a:rPr lang="nl-NL" sz="3600" dirty="0"/>
              <a:t>Prototype</a:t>
            </a:r>
          </a:p>
          <a:p>
            <a:r>
              <a:rPr lang="nl-NL" sz="3600" dirty="0"/>
              <a:t>Test</a:t>
            </a:r>
          </a:p>
          <a:p>
            <a:endParaRPr lang="nl-NL" sz="3600" dirty="0"/>
          </a:p>
          <a:p>
            <a:endParaRPr lang="nl-NL" sz="3600" dirty="0"/>
          </a:p>
          <a:p>
            <a:endParaRPr lang="nl-NL" sz="36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F4D58EB-5138-4691-BB3F-36EB2C7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50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5E040-4E54-498F-BC85-9BAC37F74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9" y="276621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12000" dirty="0" err="1"/>
              <a:t>Obrigado</a:t>
            </a:r>
            <a:endParaRPr lang="nl-NL" sz="12000" dirty="0"/>
          </a:p>
        </p:txBody>
      </p:sp>
      <p:sp>
        <p:nvSpPr>
          <p:cNvPr id="7" name="Blokboog 6">
            <a:extLst>
              <a:ext uri="{FF2B5EF4-FFF2-40B4-BE49-F238E27FC236}">
                <a16:creationId xmlns:a16="http://schemas.microsoft.com/office/drawing/2014/main" id="{A64E9CBB-31B0-4D77-BBB5-139F4382D77D}"/>
              </a:ext>
            </a:extLst>
          </p:cNvPr>
          <p:cNvSpPr/>
          <p:nvPr/>
        </p:nvSpPr>
        <p:spPr>
          <a:xfrm>
            <a:off x="1828412" y="1748131"/>
            <a:ext cx="8559538" cy="2846895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2079BA8-6BCE-47E3-ACA3-7A50F9867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828412" y="3671087"/>
            <a:ext cx="8571719" cy="1438781"/>
          </a:xfrm>
          <a:prstGeom prst="rect">
            <a:avLst/>
          </a:prstGeom>
        </p:spPr>
      </p:pic>
      <p:sp>
        <p:nvSpPr>
          <p:cNvPr id="9" name="Rechthoek 8">
            <a:extLst>
              <a:ext uri="{FF2B5EF4-FFF2-40B4-BE49-F238E27FC236}">
                <a16:creationId xmlns:a16="http://schemas.microsoft.com/office/drawing/2014/main" id="{C05CAD2F-8846-46A3-83BB-37AA55F7C640}"/>
              </a:ext>
            </a:extLst>
          </p:cNvPr>
          <p:cNvSpPr/>
          <p:nvPr/>
        </p:nvSpPr>
        <p:spPr>
          <a:xfrm>
            <a:off x="10668388" y="3171578"/>
            <a:ext cx="2519711" cy="499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D47A8EE2-59F6-406F-94E2-0609F3C310F4}"/>
              </a:ext>
            </a:extLst>
          </p:cNvPr>
          <p:cNvSpPr/>
          <p:nvPr/>
        </p:nvSpPr>
        <p:spPr>
          <a:xfrm>
            <a:off x="-959556" y="3179244"/>
            <a:ext cx="2519711" cy="499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B104968D-670E-40F2-8B93-DE0667262EF4}"/>
              </a:ext>
            </a:extLst>
          </p:cNvPr>
          <p:cNvSpPr/>
          <p:nvPr/>
        </p:nvSpPr>
        <p:spPr>
          <a:xfrm>
            <a:off x="4223402" y="5613113"/>
            <a:ext cx="3733014" cy="12448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Gelijkbenige driehoek 11">
            <a:extLst>
              <a:ext uri="{FF2B5EF4-FFF2-40B4-BE49-F238E27FC236}">
                <a16:creationId xmlns:a16="http://schemas.microsoft.com/office/drawing/2014/main" id="{16970694-B3BF-482F-8AC9-6E063A3CB7FD}"/>
              </a:ext>
            </a:extLst>
          </p:cNvPr>
          <p:cNvSpPr/>
          <p:nvPr/>
        </p:nvSpPr>
        <p:spPr>
          <a:xfrm rot="10800000">
            <a:off x="4223402" y="0"/>
            <a:ext cx="3733014" cy="12448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AA4EE3D3-55AC-45B3-A067-74AFB59FE8AA}"/>
              </a:ext>
            </a:extLst>
          </p:cNvPr>
          <p:cNvSpPr txBox="1">
            <a:spLocks/>
          </p:cNvSpPr>
          <p:nvPr/>
        </p:nvSpPr>
        <p:spPr>
          <a:xfrm rot="19275487">
            <a:off x="-3068075" y="63973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7200" dirty="0">
                <a:solidFill>
                  <a:schemeClr val="bg1">
                    <a:lumMod val="75000"/>
                  </a:schemeClr>
                </a:solidFill>
              </a:rPr>
              <a:t>Bedankt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D334029B-D046-4594-8D8E-6D4229E8CE52}"/>
              </a:ext>
            </a:extLst>
          </p:cNvPr>
          <p:cNvSpPr/>
          <p:nvPr/>
        </p:nvSpPr>
        <p:spPr>
          <a:xfrm rot="2758581">
            <a:off x="9343231" y="302179"/>
            <a:ext cx="165705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7200" dirty="0" err="1">
                <a:solidFill>
                  <a:schemeClr val="bg1">
                    <a:lumMod val="75000"/>
                  </a:schemeClr>
                </a:solidFill>
                <a:latin typeface="+mj-lt"/>
              </a:rPr>
              <a:t>Fala</a:t>
            </a:r>
            <a:endParaRPr lang="nl-NL" sz="7200" dirty="0">
              <a:latin typeface="+mj-lt"/>
            </a:endParaRP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C282B87C-DC0B-458B-86B2-126D7823D43B}"/>
              </a:ext>
            </a:extLst>
          </p:cNvPr>
          <p:cNvSpPr txBox="1">
            <a:spLocks/>
          </p:cNvSpPr>
          <p:nvPr/>
        </p:nvSpPr>
        <p:spPr>
          <a:xfrm rot="18870603">
            <a:off x="5043367" y="48726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7200" dirty="0">
                <a:solidFill>
                  <a:schemeClr val="bg1">
                    <a:lumMod val="75000"/>
                  </a:schemeClr>
                </a:solidFill>
              </a:rPr>
              <a:t>Merci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9E9F95EE-B5A9-4E13-AC54-496EFB204C34}"/>
              </a:ext>
            </a:extLst>
          </p:cNvPr>
          <p:cNvSpPr txBox="1">
            <a:spLocks/>
          </p:cNvSpPr>
          <p:nvPr/>
        </p:nvSpPr>
        <p:spPr>
          <a:xfrm rot="2388322">
            <a:off x="-3165146" y="469693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7200" dirty="0" err="1">
                <a:solidFill>
                  <a:schemeClr val="bg1">
                    <a:lumMod val="75000"/>
                  </a:schemeClr>
                </a:solidFill>
              </a:rPr>
              <a:t>Mulțumesc</a:t>
            </a:r>
            <a:endParaRPr lang="nl-NL" sz="7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134F52A-F29D-4CD8-924D-5B58B4102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CAF-9CAC-4E9A-B800-118CF42FE43E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9631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289</Words>
  <Application>Microsoft Office PowerPoint</Application>
  <PresentationFormat>Breedbeeld</PresentationFormat>
  <Paragraphs>74</Paragraphs>
  <Slides>9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Foldable Disaster Shelter</vt:lpstr>
      <vt:lpstr>CONTENT</vt:lpstr>
      <vt:lpstr>1. Field </vt:lpstr>
      <vt:lpstr>2. OBJECTIVES</vt:lpstr>
      <vt:lpstr>3. REQUIREMENTS</vt:lpstr>
      <vt:lpstr>4. Target audience</vt:lpstr>
      <vt:lpstr>5. Challenges</vt:lpstr>
      <vt:lpstr>6. Structure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Foldable Disaster Shelter</dc:title>
  <dc:creator>Daniela-Andreea Popescu</dc:creator>
  <cp:lastModifiedBy>Jelte Bakker</cp:lastModifiedBy>
  <cp:revision>9</cp:revision>
  <dcterms:created xsi:type="dcterms:W3CDTF">2020-03-05T11:18:10Z</dcterms:created>
  <dcterms:modified xsi:type="dcterms:W3CDTF">2020-03-10T12:48:30Z</dcterms:modified>
</cp:coreProperties>
</file>