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7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80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255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523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80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240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51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2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5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8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sendevelop.com/elementor-514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8C063-72EE-42A1-98CC-841563219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13th meeting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00A25-6192-4C09-9BD3-03F0C75FB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SafeBIS</a:t>
            </a:r>
            <a:r>
              <a:rPr lang="nl-BE" dirty="0"/>
              <a:t> Shelters</a:t>
            </a:r>
          </a:p>
        </p:txBody>
      </p:sp>
    </p:spTree>
    <p:extLst>
      <p:ext uri="{BB962C8B-B14F-4D97-AF65-F5344CB8AC3E}">
        <p14:creationId xmlns:p14="http://schemas.microsoft.com/office/powerpoint/2010/main" val="27485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A942C-78E2-4B3A-9121-CDBA019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DIMENSIONS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5C075-435B-4DD5-8FBC-B4A761B5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Due to concerns about the weight of the shelter it was changed to 3 occupants per shelter -&gt; New Dimensions for the base and roof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Minimum Roof Height – from 2,3 m to </a:t>
            </a:r>
            <a:r>
              <a:rPr lang="nl-BE" b="1" dirty="0"/>
              <a:t>2 m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Roof Angle – from approx. 9º to </a:t>
            </a:r>
            <a:r>
              <a:rPr lang="nl-BE" b="1" dirty="0"/>
              <a:t>6º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Maximum Roof Height – 3 m to approx. </a:t>
            </a:r>
            <a:r>
              <a:rPr lang="nl-BE" b="1" dirty="0"/>
              <a:t>2,5 m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Floor side – from 2,5 m to </a:t>
            </a:r>
            <a:r>
              <a:rPr lang="nl-BE" b="1" dirty="0"/>
              <a:t>2,1 m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Resulting Floor Area – from 16,2 m² to </a:t>
            </a:r>
            <a:r>
              <a:rPr lang="nl-BE" b="1" dirty="0"/>
              <a:t>11,5 m²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381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2305B-5452-4904-8C6C-892136A2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New </a:t>
            </a:r>
            <a:r>
              <a:rPr lang="pt-PT" dirty="0" err="1"/>
              <a:t>Folding</a:t>
            </a:r>
            <a:r>
              <a:rPr lang="pt-PT" dirty="0"/>
              <a:t> </a:t>
            </a:r>
            <a:r>
              <a:rPr lang="pt-PT" dirty="0" err="1"/>
              <a:t>Mechanism</a:t>
            </a:r>
            <a:endParaRPr lang="pt-PT" dirty="0"/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CF803ECF-62E2-4958-91F7-8884A630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Solves the previous problem of being a mechanism</a:t>
            </a:r>
          </a:p>
          <a:p>
            <a:r>
              <a:rPr lang="en-GB" dirty="0"/>
              <a:t>But will need to add a locking mechanism to the roof joints</a:t>
            </a:r>
          </a:p>
          <a:p>
            <a:endParaRPr lang="pt-PT" dirty="0"/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E3DE2D9A-12F3-4D2A-A084-2E8983CB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26" y="3914229"/>
            <a:ext cx="80962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B9C5A-F8DD-4145-A8B6-8C16DE6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SIMULATION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425917-9FA6-44A3-9895-73DEC7418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Load on the floor:</a:t>
            </a:r>
          </a:p>
          <a:p>
            <a:pPr marL="800100" lvl="1" indent="-342900"/>
            <a:r>
              <a:rPr lang="nl-BE" dirty="0"/>
              <a:t>3 asian men (P95 = 81,0kg)</a:t>
            </a:r>
          </a:p>
          <a:p>
            <a:r>
              <a:rPr lang="nl-BE" dirty="0"/>
              <a:t>Load on the roof:</a:t>
            </a:r>
          </a:p>
          <a:p>
            <a:pPr lvl="1"/>
            <a:r>
              <a:rPr lang="nl-BE" dirty="0"/>
              <a:t>300 N/m² (</a:t>
            </a:r>
            <a:r>
              <a:rPr lang="pt-PT" dirty="0"/>
              <a:t>ISO8937 - </a:t>
            </a:r>
            <a:r>
              <a:rPr lang="en-US" dirty="0"/>
              <a:t>snow load for camping tent</a:t>
            </a:r>
            <a:r>
              <a:rPr lang="nl-BE" dirty="0"/>
              <a:t>)</a:t>
            </a:r>
          </a:p>
          <a:p>
            <a:r>
              <a:rPr lang="nl-BE" dirty="0"/>
              <a:t>Buckling of the beams</a:t>
            </a:r>
          </a:p>
          <a:p>
            <a:r>
              <a:rPr lang="nl-BE" dirty="0"/>
              <a:t>Withstand Winds of 85 km/h</a:t>
            </a:r>
          </a:p>
          <a:p>
            <a:endParaRPr lang="nl-BE" dirty="0"/>
          </a:p>
          <a:p>
            <a:pPr lvl="1"/>
            <a:endParaRPr lang="nl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0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02C57-A50F-4800-A20E-9DBE7B2B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POSTER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7D035D-2D28-42C2-B4FE-C2123A715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8062" y="3982091"/>
            <a:ext cx="5192940" cy="11176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/>
              <a:t>First 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EC2C4-9688-4EEE-B4AF-40EE09C9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991" y="-2549"/>
            <a:ext cx="4819535" cy="686054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25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4B6EC-D443-4D28-B09F-751803C1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DATABASE WEBSITE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D70E1F-165F-41B9-A255-B2F88DC55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349" y="2336873"/>
            <a:ext cx="10304989" cy="69313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https://www.risendevelop.com/elementor-514/#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864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E82C-A468-4F3A-9474-393F0EC0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1C38-5DEA-4628-B6B4-EAEC3BE5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building, brick, artifact&#10;&#10;Description automatically generated">
            <a:extLst>
              <a:ext uri="{FF2B5EF4-FFF2-40B4-BE49-F238E27FC236}">
                <a16:creationId xmlns:a16="http://schemas.microsoft.com/office/drawing/2014/main" id="{605CF0BA-22BD-465F-AEBB-D626E08308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021886"/>
            <a:ext cx="3580667" cy="20141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B1B4B-7EF8-403C-A302-95D99D2B3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239FF739-8E85-4E49-AB93-A2D9CA1CB1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048912" y="2028527"/>
            <a:ext cx="3580668" cy="2014125"/>
          </a:xfr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2E24AAF-E6C1-4969-9E6F-913DB42C2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229" y="2023102"/>
            <a:ext cx="3580665" cy="2014124"/>
          </a:xfrm>
          <a:prstGeom prst="rect">
            <a:avLst/>
          </a:prstGeom>
        </p:spPr>
      </p:pic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515BE7CE-46C4-484F-9773-D0CA2E2FD2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60" r="21118"/>
          <a:stretch/>
        </p:blipFill>
        <p:spPr>
          <a:xfrm>
            <a:off x="487675" y="3962380"/>
            <a:ext cx="2448157" cy="2188595"/>
          </a:xfrm>
          <a:prstGeom prst="rect">
            <a:avLst/>
          </a:prstGeom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68726CA5-229D-44DE-862C-56A8F51E09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59"/>
          <a:stretch/>
        </p:blipFill>
        <p:spPr>
          <a:xfrm>
            <a:off x="2944853" y="4036011"/>
            <a:ext cx="3185839" cy="2114964"/>
          </a:xfrm>
          <a:prstGeom prst="rect">
            <a:avLst/>
          </a:prstGeom>
        </p:spPr>
      </p:pic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DEA35BF3-4F76-4B89-94B5-53BAF3F635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66" r="14531"/>
          <a:stretch/>
        </p:blipFill>
        <p:spPr>
          <a:xfrm>
            <a:off x="6134009" y="4036011"/>
            <a:ext cx="3087733" cy="2125902"/>
          </a:xfrm>
          <a:prstGeom prst="rect">
            <a:avLst/>
          </a:prstGeom>
        </p:spPr>
      </p:pic>
      <p:pic>
        <p:nvPicPr>
          <p:cNvPr id="20" name="Picture 19" descr="A picture containing building, white, wooden, brown&#10;&#10;Description automatically generated">
            <a:extLst>
              <a:ext uri="{FF2B5EF4-FFF2-40B4-BE49-F238E27FC236}">
                <a16:creationId xmlns:a16="http://schemas.microsoft.com/office/drawing/2014/main" id="{C5AFD70E-6E86-40FA-AC34-6CAA4C2669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98" r="11225"/>
          <a:stretch/>
        </p:blipFill>
        <p:spPr>
          <a:xfrm>
            <a:off x="9179605" y="4046997"/>
            <a:ext cx="2448157" cy="2116044"/>
          </a:xfrm>
          <a:prstGeom prst="rect">
            <a:avLst/>
          </a:prstGeom>
        </p:spPr>
      </p:pic>
      <p:pic>
        <p:nvPicPr>
          <p:cNvPr id="22" name="Picture 21" descr="A picture containing brick&#10;&#10;Description automatically generated">
            <a:extLst>
              <a:ext uri="{FF2B5EF4-FFF2-40B4-BE49-F238E27FC236}">
                <a16:creationId xmlns:a16="http://schemas.microsoft.com/office/drawing/2014/main" id="{903BE8E8-C19B-4C36-B475-823FF5400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7448" y="2021886"/>
            <a:ext cx="3592473" cy="20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48214-3781-4B0B-AE96-9B8EEF55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DISCUSSIONS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E05E5D-8C58-407F-869A-9C74DAEA38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Materials for the maquette= Balsa wood/Aluminum pipes</a:t>
            </a:r>
          </a:p>
          <a:p>
            <a:r>
              <a:rPr lang="nl-BE" dirty="0"/>
              <a:t>What is the deadline for the maquette?</a:t>
            </a:r>
          </a:p>
        </p:txBody>
      </p:sp>
    </p:spTree>
    <p:extLst>
      <p:ext uri="{BB962C8B-B14F-4D97-AF65-F5344CB8AC3E}">
        <p14:creationId xmlns:p14="http://schemas.microsoft.com/office/powerpoint/2010/main" val="19601381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Roodoran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Berlijn</vt:lpstr>
      <vt:lpstr>13th meeting</vt:lpstr>
      <vt:lpstr>DIMENSIONS</vt:lpstr>
      <vt:lpstr>New Folding Mechanism</vt:lpstr>
      <vt:lpstr>SIMULATION</vt:lpstr>
      <vt:lpstr>POSTER</vt:lpstr>
      <vt:lpstr>DATABASE WEBSITE</vt:lpstr>
      <vt:lpstr>PACKAGING SOLUTION</vt:lpstr>
      <vt:lpstr>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13th meeting</dc:title>
  <dc:creator>Daniela-Andreea Popescu (1191952)</dc:creator>
  <cp:lastModifiedBy>Daniela-Andreea Popescu (1191952)</cp:lastModifiedBy>
  <cp:revision>4</cp:revision>
  <dcterms:created xsi:type="dcterms:W3CDTF">2020-05-21T08:34:40Z</dcterms:created>
  <dcterms:modified xsi:type="dcterms:W3CDTF">2020-05-21T08:39:13Z</dcterms:modified>
</cp:coreProperties>
</file>