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7" r:id="rId1"/>
  </p:sldMasterIdLst>
  <p:sldIdLst>
    <p:sldId id="256" r:id="rId2"/>
    <p:sldId id="258" r:id="rId3"/>
    <p:sldId id="263" r:id="rId4"/>
    <p:sldId id="257" r:id="rId5"/>
    <p:sldId id="259" r:id="rId6"/>
    <p:sldId id="260" r:id="rId7"/>
    <p:sldId id="262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577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88031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12556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75231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480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82408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94519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323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3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997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146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763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414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358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80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675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483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smtClean="0"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8249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isendevelop.com/elementor-514/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Relationship Id="rId9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78C063-72EE-42A1-98CC-8415632191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13th meeting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2200A25-6192-4C09-9BD3-03F0C75FB6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 err="1"/>
              <a:t>SafeBIS</a:t>
            </a:r>
            <a:r>
              <a:rPr lang="nl-BE" dirty="0"/>
              <a:t> Shelters</a:t>
            </a:r>
          </a:p>
        </p:txBody>
      </p:sp>
    </p:spTree>
    <p:extLst>
      <p:ext uri="{BB962C8B-B14F-4D97-AF65-F5344CB8AC3E}">
        <p14:creationId xmlns:p14="http://schemas.microsoft.com/office/powerpoint/2010/main" val="2748538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0A942C-78E2-4B3A-9121-CDBA01961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DIMENSIONS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675C075-435B-4DD5-8FBC-B4A761B50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dirty="0"/>
              <a:t>Due to concerns about the weight of the shelter it was changed to 3 occupants per shelter -&gt; New Dimensions for the base and roof</a:t>
            </a:r>
          </a:p>
          <a:p>
            <a:pPr lvl="1">
              <a:lnSpc>
                <a:spcPct val="150000"/>
              </a:lnSpc>
            </a:pPr>
            <a:r>
              <a:rPr lang="nl-BE" dirty="0"/>
              <a:t>Minimum Roof Height – from 2,3 m to </a:t>
            </a:r>
            <a:r>
              <a:rPr lang="nl-BE" b="1" dirty="0"/>
              <a:t>2 m</a:t>
            </a:r>
          </a:p>
          <a:p>
            <a:pPr lvl="1">
              <a:lnSpc>
                <a:spcPct val="150000"/>
              </a:lnSpc>
            </a:pPr>
            <a:r>
              <a:rPr lang="nl-BE" dirty="0"/>
              <a:t>Roof Angle – from approx. 9º to </a:t>
            </a:r>
            <a:r>
              <a:rPr lang="nl-BE" b="1" dirty="0"/>
              <a:t>6º</a:t>
            </a:r>
          </a:p>
          <a:p>
            <a:pPr lvl="1">
              <a:lnSpc>
                <a:spcPct val="150000"/>
              </a:lnSpc>
            </a:pPr>
            <a:r>
              <a:rPr lang="nl-BE" dirty="0"/>
              <a:t>Maximum Roof Height – 3 m to approx. </a:t>
            </a:r>
            <a:r>
              <a:rPr lang="nl-BE" b="1" dirty="0"/>
              <a:t>2,5 m</a:t>
            </a:r>
          </a:p>
          <a:p>
            <a:pPr lvl="1">
              <a:lnSpc>
                <a:spcPct val="150000"/>
              </a:lnSpc>
            </a:pPr>
            <a:r>
              <a:rPr lang="nl-BE" dirty="0"/>
              <a:t>Floor side – from 2,5 m to </a:t>
            </a:r>
            <a:r>
              <a:rPr lang="nl-BE" b="1" dirty="0"/>
              <a:t>2,1 m</a:t>
            </a:r>
          </a:p>
          <a:p>
            <a:pPr lvl="1">
              <a:lnSpc>
                <a:spcPct val="150000"/>
              </a:lnSpc>
            </a:pPr>
            <a:r>
              <a:rPr lang="nl-BE" dirty="0"/>
              <a:t>Resulting Floor Area – from 16,2 m² to </a:t>
            </a:r>
            <a:r>
              <a:rPr lang="nl-BE" b="1" dirty="0"/>
              <a:t>11,5 m²</a:t>
            </a:r>
          </a:p>
          <a:p>
            <a:pPr lvl="1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73812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B2305B-5452-4904-8C6C-892136A28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New </a:t>
            </a:r>
            <a:r>
              <a:rPr lang="pt-PT" dirty="0" err="1"/>
              <a:t>Folding</a:t>
            </a:r>
            <a:r>
              <a:rPr lang="pt-PT" dirty="0"/>
              <a:t> </a:t>
            </a:r>
            <a:r>
              <a:rPr lang="pt-PT" dirty="0" err="1"/>
              <a:t>Mechanism</a:t>
            </a:r>
            <a:endParaRPr lang="pt-PT" dirty="0"/>
          </a:p>
        </p:txBody>
      </p:sp>
      <p:sp>
        <p:nvSpPr>
          <p:cNvPr id="7" name="Marcador de Posição de Conteúdo 6">
            <a:extLst>
              <a:ext uri="{FF2B5EF4-FFF2-40B4-BE49-F238E27FC236}">
                <a16:creationId xmlns:a16="http://schemas.microsoft.com/office/drawing/2014/main" id="{CF803ECF-62E2-4958-91F7-8884A6302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Solves the previous problem of being a mechanism</a:t>
            </a:r>
          </a:p>
          <a:p>
            <a:r>
              <a:rPr lang="en-GB" dirty="0"/>
              <a:t>But will need to add a locking mechanism to the roof joints</a:t>
            </a:r>
          </a:p>
          <a:p>
            <a:endParaRPr lang="pt-PT" dirty="0"/>
          </a:p>
        </p:txBody>
      </p:sp>
      <p:pic>
        <p:nvPicPr>
          <p:cNvPr id="8" name="Marcador de Posição de Conteúdo 4">
            <a:extLst>
              <a:ext uri="{FF2B5EF4-FFF2-40B4-BE49-F238E27FC236}">
                <a16:creationId xmlns:a16="http://schemas.microsoft.com/office/drawing/2014/main" id="{E3DE2D9A-12F3-4D2A-A084-2E8983CB3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126" y="3914229"/>
            <a:ext cx="8096250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874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8B9C5A-F8DD-4145-A8B6-8C16DE617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SIMULATION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E425917-9FA6-44A3-9895-73DEC7418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Load on the floor:</a:t>
            </a:r>
          </a:p>
          <a:p>
            <a:pPr marL="800100" lvl="1" indent="-342900"/>
            <a:r>
              <a:rPr lang="nl-BE" dirty="0"/>
              <a:t>3 asian men (P95 = 81,0kg)</a:t>
            </a:r>
          </a:p>
          <a:p>
            <a:r>
              <a:rPr lang="nl-BE" dirty="0"/>
              <a:t>Load on the roof:</a:t>
            </a:r>
          </a:p>
          <a:p>
            <a:pPr lvl="1"/>
            <a:r>
              <a:rPr lang="nl-BE" dirty="0"/>
              <a:t>300 N/m² (</a:t>
            </a:r>
            <a:r>
              <a:rPr lang="pt-PT" dirty="0"/>
              <a:t>ISO8937 - </a:t>
            </a:r>
            <a:r>
              <a:rPr lang="en-US" dirty="0"/>
              <a:t>snow load for camping tent</a:t>
            </a:r>
            <a:r>
              <a:rPr lang="nl-BE" dirty="0"/>
              <a:t>)</a:t>
            </a:r>
          </a:p>
          <a:p>
            <a:r>
              <a:rPr lang="nl-BE" dirty="0"/>
              <a:t>Buckling of the beams</a:t>
            </a:r>
          </a:p>
          <a:p>
            <a:r>
              <a:rPr lang="nl-BE" dirty="0"/>
              <a:t>Withstand Winds of 85 km/h</a:t>
            </a:r>
          </a:p>
          <a:p>
            <a:endParaRPr lang="nl-BE" dirty="0"/>
          </a:p>
          <a:p>
            <a:pPr lvl="1"/>
            <a:endParaRPr lang="nl-BE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7203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321D838-2C7E-4177-9DD3-DAC78324A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146E45C-1450-4186-B501-74F221F89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EDDA48B-BC04-4915-ADA3-A1A9522EB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8C9D07A-5A22-4E55-B18A-47CF07E50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D71E629-0739-4A59-972B-A9E9A4500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930BBBA-6F9F-4D27-AD61-45935240C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FED5ABE-AA8E-4BAE-B923-EB99ABDE0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07"/>
            <a:ext cx="12192000" cy="6858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0811D79-2C71-4B37-82AD-761836DCB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688333"/>
            <a:ext cx="6400800" cy="18570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29B6C0D-2AB5-4965-B573-1D00F1D0B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2162908"/>
            <a:ext cx="6411743" cy="253218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502C57-A50F-4800-A20E-9DBE7B2BD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2403231"/>
            <a:ext cx="5192940" cy="2133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400"/>
              <a:t>POSTER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17D035D-2D28-42C2-B4FE-C2123A715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38062" y="3982091"/>
            <a:ext cx="5192940" cy="1117687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2000" dirty="0"/>
              <a:t>First version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EEC2C4-9688-4EEE-B4AF-40EE09C9C9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3991" y="-2549"/>
            <a:ext cx="4819535" cy="686054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1259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D4B6EC-D443-4D28-B09F-751803C1E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DATABASE WEBSITE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2D70E1F-165F-41B9-A255-B2F88DC55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6349" y="2336873"/>
            <a:ext cx="10304989" cy="693135"/>
          </a:xfrm>
        </p:spPr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https://www.risendevelop.com/elementor-514/#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08642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EE82C-A468-4F3A-9474-393F0EC0F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PACKAGING SOLUTION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671C38-5DEA-4628-B6B4-EAEC3BE582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 descr="A picture containing building, brick, artifact&#10;&#10;Description automatically generated">
            <a:extLst>
              <a:ext uri="{FF2B5EF4-FFF2-40B4-BE49-F238E27FC236}">
                <a16:creationId xmlns:a16="http://schemas.microsoft.com/office/drawing/2014/main" id="{605CF0BA-22BD-465F-AEBB-D626E083080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2021886"/>
            <a:ext cx="3580667" cy="2014125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1B1B4B-7EF8-403C-A302-95D99D2B3A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 descr="A picture containing building, brick&#10;&#10;Description automatically generated">
            <a:extLst>
              <a:ext uri="{FF2B5EF4-FFF2-40B4-BE49-F238E27FC236}">
                <a16:creationId xmlns:a16="http://schemas.microsoft.com/office/drawing/2014/main" id="{239FF739-8E85-4E49-AB93-A2D9CA1CB1F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3048912" y="2028527"/>
            <a:ext cx="3580668" cy="2014125"/>
          </a:xfrm>
        </p:spPr>
      </p:pic>
      <p:pic>
        <p:nvPicPr>
          <p:cNvPr id="12" name="Picture 11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E2E24AAF-E6C1-4969-9E6F-913DB42C20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3229" y="2023102"/>
            <a:ext cx="3580665" cy="2014124"/>
          </a:xfrm>
          <a:prstGeom prst="rect">
            <a:avLst/>
          </a:prstGeom>
        </p:spPr>
      </p:pic>
      <p:pic>
        <p:nvPicPr>
          <p:cNvPr id="14" name="Picture 13" descr="A close up of a device&#10;&#10;Description automatically generated">
            <a:extLst>
              <a:ext uri="{FF2B5EF4-FFF2-40B4-BE49-F238E27FC236}">
                <a16:creationId xmlns:a16="http://schemas.microsoft.com/office/drawing/2014/main" id="{515BE7CE-46C4-484F-9773-D0CA2E2FD2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960" r="21118"/>
          <a:stretch/>
        </p:blipFill>
        <p:spPr>
          <a:xfrm>
            <a:off x="487675" y="3962380"/>
            <a:ext cx="2448157" cy="2188595"/>
          </a:xfrm>
          <a:prstGeom prst="rect">
            <a:avLst/>
          </a:prstGeom>
        </p:spPr>
      </p:pic>
      <p:pic>
        <p:nvPicPr>
          <p:cNvPr id="16" name="Picture 15" descr="A picture containing table&#10;&#10;Description automatically generated">
            <a:extLst>
              <a:ext uri="{FF2B5EF4-FFF2-40B4-BE49-F238E27FC236}">
                <a16:creationId xmlns:a16="http://schemas.microsoft.com/office/drawing/2014/main" id="{68726CA5-229D-44DE-862C-56A8F51E091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859"/>
          <a:stretch/>
        </p:blipFill>
        <p:spPr>
          <a:xfrm>
            <a:off x="2944853" y="4036011"/>
            <a:ext cx="3185839" cy="2114964"/>
          </a:xfrm>
          <a:prstGeom prst="rect">
            <a:avLst/>
          </a:prstGeom>
        </p:spPr>
      </p:pic>
      <p:pic>
        <p:nvPicPr>
          <p:cNvPr id="18" name="Picture 17" descr="A picture containing table&#10;&#10;Description automatically generated">
            <a:extLst>
              <a:ext uri="{FF2B5EF4-FFF2-40B4-BE49-F238E27FC236}">
                <a16:creationId xmlns:a16="http://schemas.microsoft.com/office/drawing/2014/main" id="{DEA35BF3-4F76-4B89-94B5-53BAF3F6351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266" r="14531"/>
          <a:stretch/>
        </p:blipFill>
        <p:spPr>
          <a:xfrm>
            <a:off x="6134009" y="4036011"/>
            <a:ext cx="3087733" cy="2125902"/>
          </a:xfrm>
          <a:prstGeom prst="rect">
            <a:avLst/>
          </a:prstGeom>
        </p:spPr>
      </p:pic>
      <p:pic>
        <p:nvPicPr>
          <p:cNvPr id="20" name="Picture 19" descr="A picture containing building, white, wooden, brown&#10;&#10;Description automatically generated">
            <a:extLst>
              <a:ext uri="{FF2B5EF4-FFF2-40B4-BE49-F238E27FC236}">
                <a16:creationId xmlns:a16="http://schemas.microsoft.com/office/drawing/2014/main" id="{C5AFD70E-6E86-40FA-AC34-6CAA4C26694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3698" r="11225"/>
          <a:stretch/>
        </p:blipFill>
        <p:spPr>
          <a:xfrm>
            <a:off x="9179605" y="4046997"/>
            <a:ext cx="2448157" cy="2116044"/>
          </a:xfrm>
          <a:prstGeom prst="rect">
            <a:avLst/>
          </a:prstGeom>
        </p:spPr>
      </p:pic>
      <p:pic>
        <p:nvPicPr>
          <p:cNvPr id="22" name="Picture 21" descr="A picture containing brick&#10;&#10;Description automatically generated">
            <a:extLst>
              <a:ext uri="{FF2B5EF4-FFF2-40B4-BE49-F238E27FC236}">
                <a16:creationId xmlns:a16="http://schemas.microsoft.com/office/drawing/2014/main" id="{903BE8E8-C19B-4C36-B475-823FF54002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07448" y="2021886"/>
            <a:ext cx="3592473" cy="202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458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848214-3781-4B0B-AE96-9B8EEF55C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DISCUSSIONS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EE05E5D-8C58-407F-869A-9C74DAEA38C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BE" dirty="0"/>
              <a:t>Materials for the maquette= Balsa wood/Aluminum pipes</a:t>
            </a:r>
          </a:p>
          <a:p>
            <a:r>
              <a:rPr lang="nl-BE" dirty="0"/>
              <a:t>What is the deadline for the maquette?</a:t>
            </a:r>
          </a:p>
        </p:txBody>
      </p:sp>
    </p:spTree>
    <p:extLst>
      <p:ext uri="{BB962C8B-B14F-4D97-AF65-F5344CB8AC3E}">
        <p14:creationId xmlns:p14="http://schemas.microsoft.com/office/powerpoint/2010/main" val="1960138198"/>
      </p:ext>
    </p:extLst>
  </p:cSld>
  <p:clrMapOvr>
    <a:masterClrMapping/>
  </p:clrMapOvr>
</p:sld>
</file>

<file path=ppt/theme/theme1.xml><?xml version="1.0" encoding="utf-8"?>
<a:theme xmlns:a="http://schemas.openxmlformats.org/drawingml/2006/main" name="Berlijn">
  <a:themeElements>
    <a:clrScheme name="Roodoranj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Berlij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j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181</Words>
  <Application>Microsoft Office PowerPoint</Application>
  <PresentationFormat>Widescreen</PresentationFormat>
  <Paragraphs>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Trebuchet MS</vt:lpstr>
      <vt:lpstr>Berlijn</vt:lpstr>
      <vt:lpstr>13th meeting</vt:lpstr>
      <vt:lpstr>DIMENSIONS</vt:lpstr>
      <vt:lpstr>New Folding Mechanism</vt:lpstr>
      <vt:lpstr>SIMULATION</vt:lpstr>
      <vt:lpstr>POSTER</vt:lpstr>
      <vt:lpstr>DATABASE WEBSITE</vt:lpstr>
      <vt:lpstr>PACKAGING SOLUTION</vt:lpstr>
      <vt:lpstr>DISCUSSIONS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13th meeting</dc:title>
  <dc:creator>Daniela-Andreea Popescu (1191952)</dc:creator>
  <cp:lastModifiedBy>Daniela-Andreea Popescu (1191952)</cp:lastModifiedBy>
  <cp:revision>4</cp:revision>
  <dcterms:created xsi:type="dcterms:W3CDTF">2020-05-21T08:34:40Z</dcterms:created>
  <dcterms:modified xsi:type="dcterms:W3CDTF">2020-05-21T08:39:13Z</dcterms:modified>
</cp:coreProperties>
</file>