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0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6" Type="http://schemas.openxmlformats.org/officeDocument/2006/relationships/image" Target="../media/image20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4" Type="http://schemas.openxmlformats.org/officeDocument/2006/relationships/image" Target="../media/image2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6" Type="http://schemas.openxmlformats.org/officeDocument/2006/relationships/image" Target="../media/image20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4" Type="http://schemas.openxmlformats.org/officeDocument/2006/relationships/image" Target="../media/image2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057EC3-D5B1-4945-83D2-48D98BD307D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3FFE526-6902-4916-9F44-09270C63382D}">
      <dgm:prSet/>
      <dgm:spPr/>
      <dgm:t>
        <a:bodyPr/>
        <a:lstStyle/>
        <a:p>
          <a:r>
            <a:rPr lang="nl-NL"/>
            <a:t>Situation</a:t>
          </a:r>
          <a:endParaRPr lang="en-US"/>
        </a:p>
      </dgm:t>
    </dgm:pt>
    <dgm:pt modelId="{408F3C59-AED8-4B45-A695-B5CB20BF56D4}" type="parTrans" cxnId="{349907F3-A138-4CFF-930D-FE26892DF5B9}">
      <dgm:prSet/>
      <dgm:spPr/>
      <dgm:t>
        <a:bodyPr/>
        <a:lstStyle/>
        <a:p>
          <a:endParaRPr lang="en-US"/>
        </a:p>
      </dgm:t>
    </dgm:pt>
    <dgm:pt modelId="{E1299ECC-307C-47E2-A33D-BED7F196DD73}" type="sibTrans" cxnId="{349907F3-A138-4CFF-930D-FE26892DF5B9}">
      <dgm:prSet/>
      <dgm:spPr/>
      <dgm:t>
        <a:bodyPr/>
        <a:lstStyle/>
        <a:p>
          <a:endParaRPr lang="en-US"/>
        </a:p>
      </dgm:t>
    </dgm:pt>
    <dgm:pt modelId="{165ED8CE-025F-42A4-A194-1FCCE14D13FE}">
      <dgm:prSet/>
      <dgm:spPr/>
      <dgm:t>
        <a:bodyPr/>
        <a:lstStyle/>
        <a:p>
          <a:r>
            <a:rPr lang="nl-NL"/>
            <a:t>Objectives and requirements</a:t>
          </a:r>
          <a:endParaRPr lang="en-US"/>
        </a:p>
      </dgm:t>
    </dgm:pt>
    <dgm:pt modelId="{3776027A-A8D0-44D7-BEA1-F9FEF399A8CC}" type="parTrans" cxnId="{15AC189E-02E5-4A74-8131-A4BAF1F44C82}">
      <dgm:prSet/>
      <dgm:spPr/>
      <dgm:t>
        <a:bodyPr/>
        <a:lstStyle/>
        <a:p>
          <a:endParaRPr lang="en-US"/>
        </a:p>
      </dgm:t>
    </dgm:pt>
    <dgm:pt modelId="{7BBD7FD1-A68A-46E8-8A3D-5955552B909A}" type="sibTrans" cxnId="{15AC189E-02E5-4A74-8131-A4BAF1F44C82}">
      <dgm:prSet/>
      <dgm:spPr/>
      <dgm:t>
        <a:bodyPr/>
        <a:lstStyle/>
        <a:p>
          <a:endParaRPr lang="en-US"/>
        </a:p>
      </dgm:t>
    </dgm:pt>
    <dgm:pt modelId="{2F24824B-A292-44B4-A1CA-5961F1398DE2}">
      <dgm:prSet/>
      <dgm:spPr/>
      <dgm:t>
        <a:bodyPr/>
        <a:lstStyle/>
        <a:p>
          <a:r>
            <a:rPr lang="nl-NL"/>
            <a:t>Design</a:t>
          </a:r>
          <a:endParaRPr lang="en-US"/>
        </a:p>
      </dgm:t>
    </dgm:pt>
    <dgm:pt modelId="{7617FA4E-0317-47A7-935D-5E735BE1480B}" type="parTrans" cxnId="{0235BA4A-30F8-4F0F-9A12-45E908999B49}">
      <dgm:prSet/>
      <dgm:spPr/>
      <dgm:t>
        <a:bodyPr/>
        <a:lstStyle/>
        <a:p>
          <a:endParaRPr lang="en-US"/>
        </a:p>
      </dgm:t>
    </dgm:pt>
    <dgm:pt modelId="{F1D736CF-0ECB-44E2-8750-6F2C5C178A2F}" type="sibTrans" cxnId="{0235BA4A-30F8-4F0F-9A12-45E908999B49}">
      <dgm:prSet/>
      <dgm:spPr/>
      <dgm:t>
        <a:bodyPr/>
        <a:lstStyle/>
        <a:p>
          <a:endParaRPr lang="en-US"/>
        </a:p>
      </dgm:t>
    </dgm:pt>
    <dgm:pt modelId="{741A2231-4CC8-4665-AC0E-3444D9A53CDE}">
      <dgm:prSet/>
      <dgm:spPr/>
      <dgm:t>
        <a:bodyPr/>
        <a:lstStyle/>
        <a:p>
          <a:r>
            <a:rPr lang="nl-NL" dirty="0" err="1"/>
            <a:t>Sustainability</a:t>
          </a:r>
          <a:r>
            <a:rPr lang="nl-NL" dirty="0"/>
            <a:t> </a:t>
          </a:r>
          <a:r>
            <a:rPr lang="nl-NL" dirty="0" err="1"/>
            <a:t>implementation</a:t>
          </a:r>
          <a:endParaRPr lang="en-US" dirty="0"/>
        </a:p>
      </dgm:t>
    </dgm:pt>
    <dgm:pt modelId="{8830960E-6353-40EA-BC9D-3631D4EA574B}" type="parTrans" cxnId="{2E7C96CD-589B-4ADD-87E8-162C9681B7CC}">
      <dgm:prSet/>
      <dgm:spPr/>
      <dgm:t>
        <a:bodyPr/>
        <a:lstStyle/>
        <a:p>
          <a:endParaRPr lang="en-US"/>
        </a:p>
      </dgm:t>
    </dgm:pt>
    <dgm:pt modelId="{29B533A6-9060-442F-A122-C62E1BC4CA0E}" type="sibTrans" cxnId="{2E7C96CD-589B-4ADD-87E8-162C9681B7CC}">
      <dgm:prSet/>
      <dgm:spPr/>
      <dgm:t>
        <a:bodyPr/>
        <a:lstStyle/>
        <a:p>
          <a:endParaRPr lang="en-US"/>
        </a:p>
      </dgm:t>
    </dgm:pt>
    <dgm:pt modelId="{178BBA23-232A-460B-BDC5-D5020092BA4F}">
      <dgm:prSet/>
      <dgm:spPr/>
      <dgm:t>
        <a:bodyPr/>
        <a:lstStyle/>
        <a:p>
          <a:r>
            <a:rPr lang="nl-NL" dirty="0"/>
            <a:t>Marketing </a:t>
          </a:r>
          <a:r>
            <a:rPr lang="nl-NL" dirty="0" err="1"/>
            <a:t>implementation</a:t>
          </a:r>
          <a:endParaRPr lang="en-US" dirty="0"/>
        </a:p>
      </dgm:t>
    </dgm:pt>
    <dgm:pt modelId="{EECD75EC-ECFB-4D1D-BAFB-0CED88537DC3}" type="parTrans" cxnId="{2BABC119-E92A-44DF-ACDF-9D368EA2B057}">
      <dgm:prSet/>
      <dgm:spPr/>
      <dgm:t>
        <a:bodyPr/>
        <a:lstStyle/>
        <a:p>
          <a:endParaRPr lang="en-US"/>
        </a:p>
      </dgm:t>
    </dgm:pt>
    <dgm:pt modelId="{D4DC7F7D-CE42-44AA-AFB1-D98128B78C2D}" type="sibTrans" cxnId="{2BABC119-E92A-44DF-ACDF-9D368EA2B057}">
      <dgm:prSet/>
      <dgm:spPr/>
      <dgm:t>
        <a:bodyPr/>
        <a:lstStyle/>
        <a:p>
          <a:endParaRPr lang="en-US"/>
        </a:p>
      </dgm:t>
    </dgm:pt>
    <dgm:pt modelId="{C7120074-7726-4980-BDAC-E5661B227928}">
      <dgm:prSet/>
      <dgm:spPr/>
      <dgm:t>
        <a:bodyPr/>
        <a:lstStyle/>
        <a:p>
          <a:r>
            <a:rPr lang="nl-NL" dirty="0"/>
            <a:t>The Shelter</a:t>
          </a:r>
          <a:endParaRPr lang="en-US" dirty="0"/>
        </a:p>
      </dgm:t>
    </dgm:pt>
    <dgm:pt modelId="{6B3ECA90-D52B-4D45-B635-D2C5D3B50C6C}" type="parTrans" cxnId="{2FE1B9DE-94D2-4175-852D-C13B2894E037}">
      <dgm:prSet/>
      <dgm:spPr/>
      <dgm:t>
        <a:bodyPr/>
        <a:lstStyle/>
        <a:p>
          <a:endParaRPr lang="en-US"/>
        </a:p>
      </dgm:t>
    </dgm:pt>
    <dgm:pt modelId="{9E6EA7F4-3CCD-48AF-B587-F9D4DB86B225}" type="sibTrans" cxnId="{2FE1B9DE-94D2-4175-852D-C13B2894E037}">
      <dgm:prSet/>
      <dgm:spPr/>
      <dgm:t>
        <a:bodyPr/>
        <a:lstStyle/>
        <a:p>
          <a:endParaRPr lang="en-US"/>
        </a:p>
      </dgm:t>
    </dgm:pt>
    <dgm:pt modelId="{FC08A397-6001-434E-A974-0B809677E10A}">
      <dgm:prSet/>
      <dgm:spPr/>
      <dgm:t>
        <a:bodyPr/>
        <a:lstStyle/>
        <a:p>
          <a:r>
            <a:rPr lang="nl-NL" dirty="0" err="1"/>
            <a:t>Recommendations</a:t>
          </a:r>
          <a:endParaRPr lang="en-US" dirty="0"/>
        </a:p>
      </dgm:t>
    </dgm:pt>
    <dgm:pt modelId="{167B6331-1C09-4D55-8474-CA6E847B9A43}" type="parTrans" cxnId="{74523F91-73B9-4E06-86CF-140C8F760E77}">
      <dgm:prSet/>
      <dgm:spPr/>
      <dgm:t>
        <a:bodyPr/>
        <a:lstStyle/>
        <a:p>
          <a:endParaRPr lang="en-US"/>
        </a:p>
      </dgm:t>
    </dgm:pt>
    <dgm:pt modelId="{6AA8B894-C8C5-43DE-9129-7AF4FD1BE9C1}" type="sibTrans" cxnId="{74523F91-73B9-4E06-86CF-140C8F760E77}">
      <dgm:prSet/>
      <dgm:spPr/>
      <dgm:t>
        <a:bodyPr/>
        <a:lstStyle/>
        <a:p>
          <a:endParaRPr lang="en-US"/>
        </a:p>
      </dgm:t>
    </dgm:pt>
    <dgm:pt modelId="{C1C2CCC8-BCF9-47F4-BC8B-599AD561908B}">
      <dgm:prSet/>
      <dgm:spPr/>
      <dgm:t>
        <a:bodyPr/>
        <a:lstStyle/>
        <a:p>
          <a:r>
            <a:rPr lang="nl-NL" dirty="0"/>
            <a:t>Video </a:t>
          </a:r>
          <a:r>
            <a:rPr lang="nl-NL" dirty="0" err="1"/>
            <a:t>and</a:t>
          </a:r>
          <a:r>
            <a:rPr lang="nl-NL" dirty="0"/>
            <a:t> Website</a:t>
          </a:r>
          <a:endParaRPr lang="en-US" dirty="0"/>
        </a:p>
      </dgm:t>
    </dgm:pt>
    <dgm:pt modelId="{C185687F-4E08-458D-8E04-A1B83C3E7B37}" type="parTrans" cxnId="{D2839C18-A2E6-4413-8046-C3A0D6DC3EC4}">
      <dgm:prSet/>
      <dgm:spPr/>
      <dgm:t>
        <a:bodyPr/>
        <a:lstStyle/>
        <a:p>
          <a:endParaRPr lang="en-US"/>
        </a:p>
      </dgm:t>
    </dgm:pt>
    <dgm:pt modelId="{CE44910F-D92E-4596-9639-633B106E9DD3}" type="sibTrans" cxnId="{D2839C18-A2E6-4413-8046-C3A0D6DC3EC4}">
      <dgm:prSet/>
      <dgm:spPr/>
      <dgm:t>
        <a:bodyPr/>
        <a:lstStyle/>
        <a:p>
          <a:endParaRPr lang="en-US"/>
        </a:p>
      </dgm:t>
    </dgm:pt>
    <dgm:pt modelId="{2B9C446A-0E0A-432C-87DA-250253E17C30}" type="pres">
      <dgm:prSet presAssocID="{2F057EC3-D5B1-4945-83D2-48D98BD307D2}" presName="root" presStyleCnt="0">
        <dgm:presLayoutVars>
          <dgm:dir/>
          <dgm:resizeHandles val="exact"/>
        </dgm:presLayoutVars>
      </dgm:prSet>
      <dgm:spPr/>
    </dgm:pt>
    <dgm:pt modelId="{0E54EC01-E768-496F-AD66-EC7A2DD663D9}" type="pres">
      <dgm:prSet presAssocID="{C3FFE526-6902-4916-9F44-09270C63382D}" presName="compNode" presStyleCnt="0"/>
      <dgm:spPr/>
    </dgm:pt>
    <dgm:pt modelId="{7CB1F2BB-3447-4956-AF29-31B0B5D4D1FA}" type="pres">
      <dgm:prSet presAssocID="{C3FFE526-6902-4916-9F44-09270C63382D}" presName="bgRect" presStyleLbl="bgShp" presStyleIdx="0" presStyleCnt="8"/>
      <dgm:spPr/>
    </dgm:pt>
    <dgm:pt modelId="{3F09EF53-ED5B-4539-BB31-F67C11109424}" type="pres">
      <dgm:prSet presAssocID="{C3FFE526-6902-4916-9F44-09270C63382D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pr"/>
        </a:ext>
      </dgm:extLst>
    </dgm:pt>
    <dgm:pt modelId="{9A5CF2A6-594B-4D60-B221-1AD52790D596}" type="pres">
      <dgm:prSet presAssocID="{C3FFE526-6902-4916-9F44-09270C63382D}" presName="spaceRect" presStyleCnt="0"/>
      <dgm:spPr/>
    </dgm:pt>
    <dgm:pt modelId="{93595776-7CB6-46D6-BFB0-80E194FFC476}" type="pres">
      <dgm:prSet presAssocID="{C3FFE526-6902-4916-9F44-09270C63382D}" presName="parTx" presStyleLbl="revTx" presStyleIdx="0" presStyleCnt="8">
        <dgm:presLayoutVars>
          <dgm:chMax val="0"/>
          <dgm:chPref val="0"/>
        </dgm:presLayoutVars>
      </dgm:prSet>
      <dgm:spPr/>
    </dgm:pt>
    <dgm:pt modelId="{7D28AB99-8AF3-449C-B255-9FB74726CEFD}" type="pres">
      <dgm:prSet presAssocID="{E1299ECC-307C-47E2-A33D-BED7F196DD73}" presName="sibTrans" presStyleCnt="0"/>
      <dgm:spPr/>
    </dgm:pt>
    <dgm:pt modelId="{FC72144B-EA68-4043-AD8D-37A5DF202A44}" type="pres">
      <dgm:prSet presAssocID="{165ED8CE-025F-42A4-A194-1FCCE14D13FE}" presName="compNode" presStyleCnt="0"/>
      <dgm:spPr/>
    </dgm:pt>
    <dgm:pt modelId="{6A4D3576-A454-46B2-AFC4-909E4C9CC7BB}" type="pres">
      <dgm:prSet presAssocID="{165ED8CE-025F-42A4-A194-1FCCE14D13FE}" presName="bgRect" presStyleLbl="bgShp" presStyleIdx="1" presStyleCnt="8"/>
      <dgm:spPr/>
    </dgm:pt>
    <dgm:pt modelId="{62C9280D-9A4D-4608-899A-268232B3E97F}" type="pres">
      <dgm:prSet presAssocID="{165ED8CE-025F-42A4-A194-1FCCE14D13FE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A0CF3316-08F7-4D17-B6F6-4AF1AD3CC435}" type="pres">
      <dgm:prSet presAssocID="{165ED8CE-025F-42A4-A194-1FCCE14D13FE}" presName="spaceRect" presStyleCnt="0"/>
      <dgm:spPr/>
    </dgm:pt>
    <dgm:pt modelId="{04E40C14-A196-4C8A-8FFF-9C8EA44F752A}" type="pres">
      <dgm:prSet presAssocID="{165ED8CE-025F-42A4-A194-1FCCE14D13FE}" presName="parTx" presStyleLbl="revTx" presStyleIdx="1" presStyleCnt="8">
        <dgm:presLayoutVars>
          <dgm:chMax val="0"/>
          <dgm:chPref val="0"/>
        </dgm:presLayoutVars>
      </dgm:prSet>
      <dgm:spPr/>
    </dgm:pt>
    <dgm:pt modelId="{5B1D8BD4-BA66-4A57-9C05-0D124DFD061D}" type="pres">
      <dgm:prSet presAssocID="{7BBD7FD1-A68A-46E8-8A3D-5955552B909A}" presName="sibTrans" presStyleCnt="0"/>
      <dgm:spPr/>
    </dgm:pt>
    <dgm:pt modelId="{7CA45232-0E6E-4BE4-85E8-B3C750897669}" type="pres">
      <dgm:prSet presAssocID="{2F24824B-A292-44B4-A1CA-5961F1398DE2}" presName="compNode" presStyleCnt="0"/>
      <dgm:spPr/>
    </dgm:pt>
    <dgm:pt modelId="{AC445415-3C8C-45A7-9B66-F45E8C41B2AD}" type="pres">
      <dgm:prSet presAssocID="{2F24824B-A292-44B4-A1CA-5961F1398DE2}" presName="bgRect" presStyleLbl="bgShp" presStyleIdx="2" presStyleCnt="8"/>
      <dgm:spPr/>
    </dgm:pt>
    <dgm:pt modelId="{11CBBFAD-6536-4AFC-A299-4E65B0ED8E12}" type="pres">
      <dgm:prSet presAssocID="{2F24824B-A292-44B4-A1CA-5961F1398DE2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ler"/>
        </a:ext>
      </dgm:extLst>
    </dgm:pt>
    <dgm:pt modelId="{EF9A5DAF-E881-438B-8725-32EC3944DB16}" type="pres">
      <dgm:prSet presAssocID="{2F24824B-A292-44B4-A1CA-5961F1398DE2}" presName="spaceRect" presStyleCnt="0"/>
      <dgm:spPr/>
    </dgm:pt>
    <dgm:pt modelId="{FC77E826-DA5D-483E-9068-04A96EDDC6C2}" type="pres">
      <dgm:prSet presAssocID="{2F24824B-A292-44B4-A1CA-5961F1398DE2}" presName="parTx" presStyleLbl="revTx" presStyleIdx="2" presStyleCnt="8">
        <dgm:presLayoutVars>
          <dgm:chMax val="0"/>
          <dgm:chPref val="0"/>
        </dgm:presLayoutVars>
      </dgm:prSet>
      <dgm:spPr/>
    </dgm:pt>
    <dgm:pt modelId="{ACC3E6B0-E857-4B56-AF01-E22F96241C5A}" type="pres">
      <dgm:prSet presAssocID="{F1D736CF-0ECB-44E2-8750-6F2C5C178A2F}" presName="sibTrans" presStyleCnt="0"/>
      <dgm:spPr/>
    </dgm:pt>
    <dgm:pt modelId="{03E37A9F-2084-423D-830F-6AFDE1DD461C}" type="pres">
      <dgm:prSet presAssocID="{741A2231-4CC8-4665-AC0E-3444D9A53CDE}" presName="compNode" presStyleCnt="0"/>
      <dgm:spPr/>
    </dgm:pt>
    <dgm:pt modelId="{226F3285-92C4-40EA-9EDA-62B31542DA00}" type="pres">
      <dgm:prSet presAssocID="{741A2231-4CC8-4665-AC0E-3444D9A53CDE}" presName="bgRect" presStyleLbl="bgShp" presStyleIdx="3" presStyleCnt="8"/>
      <dgm:spPr/>
    </dgm:pt>
    <dgm:pt modelId="{A65119F5-EFA3-47B3-8A65-90C6D1B5E3CA}" type="pres">
      <dgm:prSet presAssocID="{741A2231-4CC8-4665-AC0E-3444D9A53CDE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FF84C8F1-2BBB-4D06-9EF0-9502DBA12DE3}" type="pres">
      <dgm:prSet presAssocID="{741A2231-4CC8-4665-AC0E-3444D9A53CDE}" presName="spaceRect" presStyleCnt="0"/>
      <dgm:spPr/>
    </dgm:pt>
    <dgm:pt modelId="{A3E21AD3-8405-4B82-955A-58CE0470EBB0}" type="pres">
      <dgm:prSet presAssocID="{741A2231-4CC8-4665-AC0E-3444D9A53CDE}" presName="parTx" presStyleLbl="revTx" presStyleIdx="3" presStyleCnt="8">
        <dgm:presLayoutVars>
          <dgm:chMax val="0"/>
          <dgm:chPref val="0"/>
        </dgm:presLayoutVars>
      </dgm:prSet>
      <dgm:spPr/>
    </dgm:pt>
    <dgm:pt modelId="{E542C425-5E9B-4905-AEDC-D8A6A7F426B0}" type="pres">
      <dgm:prSet presAssocID="{29B533A6-9060-442F-A122-C62E1BC4CA0E}" presName="sibTrans" presStyleCnt="0"/>
      <dgm:spPr/>
    </dgm:pt>
    <dgm:pt modelId="{FB891192-F674-4284-BCFC-B38DA733A8CB}" type="pres">
      <dgm:prSet presAssocID="{178BBA23-232A-460B-BDC5-D5020092BA4F}" presName="compNode" presStyleCnt="0"/>
      <dgm:spPr/>
    </dgm:pt>
    <dgm:pt modelId="{F9121FAE-35CF-4D4F-A05D-46CEC40DB7D0}" type="pres">
      <dgm:prSet presAssocID="{178BBA23-232A-460B-BDC5-D5020092BA4F}" presName="bgRect" presStyleLbl="bgShp" presStyleIdx="4" presStyleCnt="8"/>
      <dgm:spPr/>
    </dgm:pt>
    <dgm:pt modelId="{1FAC073D-7E0E-488F-84E9-F5904F67F30C}" type="pres">
      <dgm:prSet presAssocID="{178BBA23-232A-460B-BDC5-D5020092BA4F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gaphone"/>
        </a:ext>
      </dgm:extLst>
    </dgm:pt>
    <dgm:pt modelId="{45417364-697E-4568-B09A-EC66A5EA1798}" type="pres">
      <dgm:prSet presAssocID="{178BBA23-232A-460B-BDC5-D5020092BA4F}" presName="spaceRect" presStyleCnt="0"/>
      <dgm:spPr/>
    </dgm:pt>
    <dgm:pt modelId="{0B4061EA-AD42-4B87-8F2C-4A9B52EAC3BE}" type="pres">
      <dgm:prSet presAssocID="{178BBA23-232A-460B-BDC5-D5020092BA4F}" presName="parTx" presStyleLbl="revTx" presStyleIdx="4" presStyleCnt="8">
        <dgm:presLayoutVars>
          <dgm:chMax val="0"/>
          <dgm:chPref val="0"/>
        </dgm:presLayoutVars>
      </dgm:prSet>
      <dgm:spPr/>
    </dgm:pt>
    <dgm:pt modelId="{AD82B7AD-166A-4E0D-BE4C-20BCEB8F309C}" type="pres">
      <dgm:prSet presAssocID="{D4DC7F7D-CE42-44AA-AFB1-D98128B78C2D}" presName="sibTrans" presStyleCnt="0"/>
      <dgm:spPr/>
    </dgm:pt>
    <dgm:pt modelId="{4700C686-3FA4-406C-ACDE-1324C9247EBB}" type="pres">
      <dgm:prSet presAssocID="{C7120074-7726-4980-BDAC-E5661B227928}" presName="compNode" presStyleCnt="0"/>
      <dgm:spPr/>
    </dgm:pt>
    <dgm:pt modelId="{B264B809-BD5F-4717-B2F0-5A16090E4EC2}" type="pres">
      <dgm:prSet presAssocID="{C7120074-7726-4980-BDAC-E5661B227928}" presName="bgRect" presStyleLbl="bgShp" presStyleIdx="5" presStyleCnt="8"/>
      <dgm:spPr/>
    </dgm:pt>
    <dgm:pt modelId="{BC6B5524-248D-498D-8E0D-563B62666F6C}" type="pres">
      <dgm:prSet presAssocID="{C7120074-7726-4980-BDAC-E5661B227928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390E5140-0ACA-4881-8A29-F088D0C9AB22}" type="pres">
      <dgm:prSet presAssocID="{C7120074-7726-4980-BDAC-E5661B227928}" presName="spaceRect" presStyleCnt="0"/>
      <dgm:spPr/>
    </dgm:pt>
    <dgm:pt modelId="{C6647FC5-F896-4CCD-B18C-459EC0C48E4D}" type="pres">
      <dgm:prSet presAssocID="{C7120074-7726-4980-BDAC-E5661B227928}" presName="parTx" presStyleLbl="revTx" presStyleIdx="5" presStyleCnt="8">
        <dgm:presLayoutVars>
          <dgm:chMax val="0"/>
          <dgm:chPref val="0"/>
        </dgm:presLayoutVars>
      </dgm:prSet>
      <dgm:spPr/>
    </dgm:pt>
    <dgm:pt modelId="{4C857169-0D80-4FAA-8E2A-910626EC8D3F}" type="pres">
      <dgm:prSet presAssocID="{9E6EA7F4-3CCD-48AF-B587-F9D4DB86B225}" presName="sibTrans" presStyleCnt="0"/>
      <dgm:spPr/>
    </dgm:pt>
    <dgm:pt modelId="{5BC04B42-400B-4F2D-8049-BED968E55260}" type="pres">
      <dgm:prSet presAssocID="{FC08A397-6001-434E-A974-0B809677E10A}" presName="compNode" presStyleCnt="0"/>
      <dgm:spPr/>
    </dgm:pt>
    <dgm:pt modelId="{EFE1BF9B-5D99-4696-B6ED-6E5B44269B39}" type="pres">
      <dgm:prSet presAssocID="{FC08A397-6001-434E-A974-0B809677E10A}" presName="bgRect" presStyleLbl="bgShp" presStyleIdx="6" presStyleCnt="8"/>
      <dgm:spPr/>
    </dgm:pt>
    <dgm:pt modelId="{D7BA7B7C-6E45-4C7A-B587-01886DA76614}" type="pres">
      <dgm:prSet presAssocID="{FC08A397-6001-434E-A974-0B809677E10A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F585EE4F-3A80-4935-82C2-DBC0B7EDC5B6}" type="pres">
      <dgm:prSet presAssocID="{FC08A397-6001-434E-A974-0B809677E10A}" presName="spaceRect" presStyleCnt="0"/>
      <dgm:spPr/>
    </dgm:pt>
    <dgm:pt modelId="{B7ED2AF4-B1F7-48F1-98B5-67ACAD764D2A}" type="pres">
      <dgm:prSet presAssocID="{FC08A397-6001-434E-A974-0B809677E10A}" presName="parTx" presStyleLbl="revTx" presStyleIdx="6" presStyleCnt="8">
        <dgm:presLayoutVars>
          <dgm:chMax val="0"/>
          <dgm:chPref val="0"/>
        </dgm:presLayoutVars>
      </dgm:prSet>
      <dgm:spPr/>
    </dgm:pt>
    <dgm:pt modelId="{DD52F7C2-23A8-45C9-82B0-4E89EB4E2988}" type="pres">
      <dgm:prSet presAssocID="{6AA8B894-C8C5-43DE-9129-7AF4FD1BE9C1}" presName="sibTrans" presStyleCnt="0"/>
      <dgm:spPr/>
    </dgm:pt>
    <dgm:pt modelId="{0FA3DFA7-8CA2-48C9-8110-74A02215C284}" type="pres">
      <dgm:prSet presAssocID="{C1C2CCC8-BCF9-47F4-BC8B-599AD561908B}" presName="compNode" presStyleCnt="0"/>
      <dgm:spPr/>
    </dgm:pt>
    <dgm:pt modelId="{C2FAAEFD-3A06-44F3-BD45-62630F850444}" type="pres">
      <dgm:prSet presAssocID="{C1C2CCC8-BCF9-47F4-BC8B-599AD561908B}" presName="bgRect" presStyleLbl="bgShp" presStyleIdx="7" presStyleCnt="8"/>
      <dgm:spPr/>
    </dgm:pt>
    <dgm:pt modelId="{7A15C34C-D474-49A2-9BAB-63ABF9283452}" type="pres">
      <dgm:prSet presAssocID="{C1C2CCC8-BCF9-47F4-BC8B-599AD561908B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deo camera"/>
        </a:ext>
      </dgm:extLst>
    </dgm:pt>
    <dgm:pt modelId="{2B46910F-8B7A-4D5A-89FF-EF87F5D7204F}" type="pres">
      <dgm:prSet presAssocID="{C1C2CCC8-BCF9-47F4-BC8B-599AD561908B}" presName="spaceRect" presStyleCnt="0"/>
      <dgm:spPr/>
    </dgm:pt>
    <dgm:pt modelId="{6D1DDDA3-23F7-4638-A579-2812C95D38D8}" type="pres">
      <dgm:prSet presAssocID="{C1C2CCC8-BCF9-47F4-BC8B-599AD561908B}" presName="parTx" presStyleLbl="revTx" presStyleIdx="7" presStyleCnt="8">
        <dgm:presLayoutVars>
          <dgm:chMax val="0"/>
          <dgm:chPref val="0"/>
        </dgm:presLayoutVars>
      </dgm:prSet>
      <dgm:spPr/>
    </dgm:pt>
  </dgm:ptLst>
  <dgm:cxnLst>
    <dgm:cxn modelId="{2A6CB00C-2ECD-418A-B21A-4BA96D9B0623}" type="presOf" srcId="{C7120074-7726-4980-BDAC-E5661B227928}" destId="{C6647FC5-F896-4CCD-B18C-459EC0C48E4D}" srcOrd="0" destOrd="0" presId="urn:microsoft.com/office/officeart/2018/2/layout/IconVerticalSolidList"/>
    <dgm:cxn modelId="{D2839C18-A2E6-4413-8046-C3A0D6DC3EC4}" srcId="{2F057EC3-D5B1-4945-83D2-48D98BD307D2}" destId="{C1C2CCC8-BCF9-47F4-BC8B-599AD561908B}" srcOrd="7" destOrd="0" parTransId="{C185687F-4E08-458D-8E04-A1B83C3E7B37}" sibTransId="{CE44910F-D92E-4596-9639-633B106E9DD3}"/>
    <dgm:cxn modelId="{2BABC119-E92A-44DF-ACDF-9D368EA2B057}" srcId="{2F057EC3-D5B1-4945-83D2-48D98BD307D2}" destId="{178BBA23-232A-460B-BDC5-D5020092BA4F}" srcOrd="4" destOrd="0" parTransId="{EECD75EC-ECFB-4D1D-BAFB-0CED88537DC3}" sibTransId="{D4DC7F7D-CE42-44AA-AFB1-D98128B78C2D}"/>
    <dgm:cxn modelId="{BECC9122-438E-41A6-A30D-D8AD9BB48F63}" type="presOf" srcId="{C3FFE526-6902-4916-9F44-09270C63382D}" destId="{93595776-7CB6-46D6-BFB0-80E194FFC476}" srcOrd="0" destOrd="0" presId="urn:microsoft.com/office/officeart/2018/2/layout/IconVerticalSolidList"/>
    <dgm:cxn modelId="{2C40EC26-0476-4594-A6BA-00C03E58A8F5}" type="presOf" srcId="{178BBA23-232A-460B-BDC5-D5020092BA4F}" destId="{0B4061EA-AD42-4B87-8F2C-4A9B52EAC3BE}" srcOrd="0" destOrd="0" presId="urn:microsoft.com/office/officeart/2018/2/layout/IconVerticalSolidList"/>
    <dgm:cxn modelId="{586C723D-6A2B-427C-A70E-E9BF3548A174}" type="presOf" srcId="{2F24824B-A292-44B4-A1CA-5961F1398DE2}" destId="{FC77E826-DA5D-483E-9068-04A96EDDC6C2}" srcOrd="0" destOrd="0" presId="urn:microsoft.com/office/officeart/2018/2/layout/IconVerticalSolidList"/>
    <dgm:cxn modelId="{0235BA4A-30F8-4F0F-9A12-45E908999B49}" srcId="{2F057EC3-D5B1-4945-83D2-48D98BD307D2}" destId="{2F24824B-A292-44B4-A1CA-5961F1398DE2}" srcOrd="2" destOrd="0" parTransId="{7617FA4E-0317-47A7-935D-5E735BE1480B}" sibTransId="{F1D736CF-0ECB-44E2-8750-6F2C5C178A2F}"/>
    <dgm:cxn modelId="{4EF4E04C-DFE7-4E02-8E89-361E0EE7CDE6}" type="presOf" srcId="{165ED8CE-025F-42A4-A194-1FCCE14D13FE}" destId="{04E40C14-A196-4C8A-8FFF-9C8EA44F752A}" srcOrd="0" destOrd="0" presId="urn:microsoft.com/office/officeart/2018/2/layout/IconVerticalSolidList"/>
    <dgm:cxn modelId="{6E3FF978-5A7F-4D36-A4DC-040DB1F65E67}" type="presOf" srcId="{2F057EC3-D5B1-4945-83D2-48D98BD307D2}" destId="{2B9C446A-0E0A-432C-87DA-250253E17C30}" srcOrd="0" destOrd="0" presId="urn:microsoft.com/office/officeart/2018/2/layout/IconVerticalSolidList"/>
    <dgm:cxn modelId="{1DC50387-F843-4BCF-AD04-C1DC2748CB17}" type="presOf" srcId="{FC08A397-6001-434E-A974-0B809677E10A}" destId="{B7ED2AF4-B1F7-48F1-98B5-67ACAD764D2A}" srcOrd="0" destOrd="0" presId="urn:microsoft.com/office/officeart/2018/2/layout/IconVerticalSolidList"/>
    <dgm:cxn modelId="{2DEE058D-F095-48E1-BBFE-381100A5024F}" type="presOf" srcId="{741A2231-4CC8-4665-AC0E-3444D9A53CDE}" destId="{A3E21AD3-8405-4B82-955A-58CE0470EBB0}" srcOrd="0" destOrd="0" presId="urn:microsoft.com/office/officeart/2018/2/layout/IconVerticalSolidList"/>
    <dgm:cxn modelId="{74523F91-73B9-4E06-86CF-140C8F760E77}" srcId="{2F057EC3-D5B1-4945-83D2-48D98BD307D2}" destId="{FC08A397-6001-434E-A974-0B809677E10A}" srcOrd="6" destOrd="0" parTransId="{167B6331-1C09-4D55-8474-CA6E847B9A43}" sibTransId="{6AA8B894-C8C5-43DE-9129-7AF4FD1BE9C1}"/>
    <dgm:cxn modelId="{15AC189E-02E5-4A74-8131-A4BAF1F44C82}" srcId="{2F057EC3-D5B1-4945-83D2-48D98BD307D2}" destId="{165ED8CE-025F-42A4-A194-1FCCE14D13FE}" srcOrd="1" destOrd="0" parTransId="{3776027A-A8D0-44D7-BEA1-F9FEF399A8CC}" sibTransId="{7BBD7FD1-A68A-46E8-8A3D-5955552B909A}"/>
    <dgm:cxn modelId="{AC56F4BF-43A1-40A5-AABB-26457B78A985}" type="presOf" srcId="{C1C2CCC8-BCF9-47F4-BC8B-599AD561908B}" destId="{6D1DDDA3-23F7-4638-A579-2812C95D38D8}" srcOrd="0" destOrd="0" presId="urn:microsoft.com/office/officeart/2018/2/layout/IconVerticalSolidList"/>
    <dgm:cxn modelId="{2E7C96CD-589B-4ADD-87E8-162C9681B7CC}" srcId="{2F057EC3-D5B1-4945-83D2-48D98BD307D2}" destId="{741A2231-4CC8-4665-AC0E-3444D9A53CDE}" srcOrd="3" destOrd="0" parTransId="{8830960E-6353-40EA-BC9D-3631D4EA574B}" sibTransId="{29B533A6-9060-442F-A122-C62E1BC4CA0E}"/>
    <dgm:cxn modelId="{2FE1B9DE-94D2-4175-852D-C13B2894E037}" srcId="{2F057EC3-D5B1-4945-83D2-48D98BD307D2}" destId="{C7120074-7726-4980-BDAC-E5661B227928}" srcOrd="5" destOrd="0" parTransId="{6B3ECA90-D52B-4D45-B635-D2C5D3B50C6C}" sibTransId="{9E6EA7F4-3CCD-48AF-B587-F9D4DB86B225}"/>
    <dgm:cxn modelId="{349907F3-A138-4CFF-930D-FE26892DF5B9}" srcId="{2F057EC3-D5B1-4945-83D2-48D98BD307D2}" destId="{C3FFE526-6902-4916-9F44-09270C63382D}" srcOrd="0" destOrd="0" parTransId="{408F3C59-AED8-4B45-A695-B5CB20BF56D4}" sibTransId="{E1299ECC-307C-47E2-A33D-BED7F196DD73}"/>
    <dgm:cxn modelId="{CA5554EA-22EF-4566-8066-C60DC28EEACC}" type="presParOf" srcId="{2B9C446A-0E0A-432C-87DA-250253E17C30}" destId="{0E54EC01-E768-496F-AD66-EC7A2DD663D9}" srcOrd="0" destOrd="0" presId="urn:microsoft.com/office/officeart/2018/2/layout/IconVerticalSolidList"/>
    <dgm:cxn modelId="{C30DE875-D0DA-41B5-BC26-9E5CB83DD8B9}" type="presParOf" srcId="{0E54EC01-E768-496F-AD66-EC7A2DD663D9}" destId="{7CB1F2BB-3447-4956-AF29-31B0B5D4D1FA}" srcOrd="0" destOrd="0" presId="urn:microsoft.com/office/officeart/2018/2/layout/IconVerticalSolidList"/>
    <dgm:cxn modelId="{4FF70B7C-D9D5-4346-AF0F-042D270186C2}" type="presParOf" srcId="{0E54EC01-E768-496F-AD66-EC7A2DD663D9}" destId="{3F09EF53-ED5B-4539-BB31-F67C11109424}" srcOrd="1" destOrd="0" presId="urn:microsoft.com/office/officeart/2018/2/layout/IconVerticalSolidList"/>
    <dgm:cxn modelId="{8FA9548F-5426-43FA-B99B-8D6D058CED23}" type="presParOf" srcId="{0E54EC01-E768-496F-AD66-EC7A2DD663D9}" destId="{9A5CF2A6-594B-4D60-B221-1AD52790D596}" srcOrd="2" destOrd="0" presId="urn:microsoft.com/office/officeart/2018/2/layout/IconVerticalSolidList"/>
    <dgm:cxn modelId="{5DFFEFC3-5FC2-4562-AB30-08C1CA03AD34}" type="presParOf" srcId="{0E54EC01-E768-496F-AD66-EC7A2DD663D9}" destId="{93595776-7CB6-46D6-BFB0-80E194FFC476}" srcOrd="3" destOrd="0" presId="urn:microsoft.com/office/officeart/2018/2/layout/IconVerticalSolidList"/>
    <dgm:cxn modelId="{53BC093D-CC83-41DF-9522-62B11AAC8347}" type="presParOf" srcId="{2B9C446A-0E0A-432C-87DA-250253E17C30}" destId="{7D28AB99-8AF3-449C-B255-9FB74726CEFD}" srcOrd="1" destOrd="0" presId="urn:microsoft.com/office/officeart/2018/2/layout/IconVerticalSolidList"/>
    <dgm:cxn modelId="{27C90DEB-8023-4A9A-9905-D80EF216AB1C}" type="presParOf" srcId="{2B9C446A-0E0A-432C-87DA-250253E17C30}" destId="{FC72144B-EA68-4043-AD8D-37A5DF202A44}" srcOrd="2" destOrd="0" presId="urn:microsoft.com/office/officeart/2018/2/layout/IconVerticalSolidList"/>
    <dgm:cxn modelId="{DBB0D6E0-BBA3-4962-9DA0-5E8D4DE41048}" type="presParOf" srcId="{FC72144B-EA68-4043-AD8D-37A5DF202A44}" destId="{6A4D3576-A454-46B2-AFC4-909E4C9CC7BB}" srcOrd="0" destOrd="0" presId="urn:microsoft.com/office/officeart/2018/2/layout/IconVerticalSolidList"/>
    <dgm:cxn modelId="{E2000585-14C8-48F4-98E3-7B8390509623}" type="presParOf" srcId="{FC72144B-EA68-4043-AD8D-37A5DF202A44}" destId="{62C9280D-9A4D-4608-899A-268232B3E97F}" srcOrd="1" destOrd="0" presId="urn:microsoft.com/office/officeart/2018/2/layout/IconVerticalSolidList"/>
    <dgm:cxn modelId="{D91E5C30-1090-4073-89FB-20082FD59599}" type="presParOf" srcId="{FC72144B-EA68-4043-AD8D-37A5DF202A44}" destId="{A0CF3316-08F7-4D17-B6F6-4AF1AD3CC435}" srcOrd="2" destOrd="0" presId="urn:microsoft.com/office/officeart/2018/2/layout/IconVerticalSolidList"/>
    <dgm:cxn modelId="{F86A3D8E-494D-4253-8670-DFA54D09731C}" type="presParOf" srcId="{FC72144B-EA68-4043-AD8D-37A5DF202A44}" destId="{04E40C14-A196-4C8A-8FFF-9C8EA44F752A}" srcOrd="3" destOrd="0" presId="urn:microsoft.com/office/officeart/2018/2/layout/IconVerticalSolidList"/>
    <dgm:cxn modelId="{7B6A91AF-0166-4A18-9361-A94A43EF59D2}" type="presParOf" srcId="{2B9C446A-0E0A-432C-87DA-250253E17C30}" destId="{5B1D8BD4-BA66-4A57-9C05-0D124DFD061D}" srcOrd="3" destOrd="0" presId="urn:microsoft.com/office/officeart/2018/2/layout/IconVerticalSolidList"/>
    <dgm:cxn modelId="{E83A1790-51ED-4808-9606-0F7BC321C3F5}" type="presParOf" srcId="{2B9C446A-0E0A-432C-87DA-250253E17C30}" destId="{7CA45232-0E6E-4BE4-85E8-B3C750897669}" srcOrd="4" destOrd="0" presId="urn:microsoft.com/office/officeart/2018/2/layout/IconVerticalSolidList"/>
    <dgm:cxn modelId="{DF75DC40-54C3-4F1E-961F-C3EFAE71F3D1}" type="presParOf" srcId="{7CA45232-0E6E-4BE4-85E8-B3C750897669}" destId="{AC445415-3C8C-45A7-9B66-F45E8C41B2AD}" srcOrd="0" destOrd="0" presId="urn:microsoft.com/office/officeart/2018/2/layout/IconVerticalSolidList"/>
    <dgm:cxn modelId="{EDD1D9FB-9C3D-497B-9DDC-1CAAC954C500}" type="presParOf" srcId="{7CA45232-0E6E-4BE4-85E8-B3C750897669}" destId="{11CBBFAD-6536-4AFC-A299-4E65B0ED8E12}" srcOrd="1" destOrd="0" presId="urn:microsoft.com/office/officeart/2018/2/layout/IconVerticalSolidList"/>
    <dgm:cxn modelId="{28FC353D-EC52-47B3-B0F0-06F28036B742}" type="presParOf" srcId="{7CA45232-0E6E-4BE4-85E8-B3C750897669}" destId="{EF9A5DAF-E881-438B-8725-32EC3944DB16}" srcOrd="2" destOrd="0" presId="urn:microsoft.com/office/officeart/2018/2/layout/IconVerticalSolidList"/>
    <dgm:cxn modelId="{7270BD85-A0D1-4F8F-80D0-469C2B6BF9D2}" type="presParOf" srcId="{7CA45232-0E6E-4BE4-85E8-B3C750897669}" destId="{FC77E826-DA5D-483E-9068-04A96EDDC6C2}" srcOrd="3" destOrd="0" presId="urn:microsoft.com/office/officeart/2018/2/layout/IconVerticalSolidList"/>
    <dgm:cxn modelId="{301D18D5-4403-47A0-B674-515A32C5E814}" type="presParOf" srcId="{2B9C446A-0E0A-432C-87DA-250253E17C30}" destId="{ACC3E6B0-E857-4B56-AF01-E22F96241C5A}" srcOrd="5" destOrd="0" presId="urn:microsoft.com/office/officeart/2018/2/layout/IconVerticalSolidList"/>
    <dgm:cxn modelId="{B4E7B216-76B8-4885-A95A-58DCDEC82197}" type="presParOf" srcId="{2B9C446A-0E0A-432C-87DA-250253E17C30}" destId="{03E37A9F-2084-423D-830F-6AFDE1DD461C}" srcOrd="6" destOrd="0" presId="urn:microsoft.com/office/officeart/2018/2/layout/IconVerticalSolidList"/>
    <dgm:cxn modelId="{FC820375-AE53-43F7-871B-473406D0FBFF}" type="presParOf" srcId="{03E37A9F-2084-423D-830F-6AFDE1DD461C}" destId="{226F3285-92C4-40EA-9EDA-62B31542DA00}" srcOrd="0" destOrd="0" presId="urn:microsoft.com/office/officeart/2018/2/layout/IconVerticalSolidList"/>
    <dgm:cxn modelId="{030AE9EA-14E7-4C3C-9C17-A3E5C8D0EB16}" type="presParOf" srcId="{03E37A9F-2084-423D-830F-6AFDE1DD461C}" destId="{A65119F5-EFA3-47B3-8A65-90C6D1B5E3CA}" srcOrd="1" destOrd="0" presId="urn:microsoft.com/office/officeart/2018/2/layout/IconVerticalSolidList"/>
    <dgm:cxn modelId="{0846627D-F477-4F25-A055-83A01B181472}" type="presParOf" srcId="{03E37A9F-2084-423D-830F-6AFDE1DD461C}" destId="{FF84C8F1-2BBB-4D06-9EF0-9502DBA12DE3}" srcOrd="2" destOrd="0" presId="urn:microsoft.com/office/officeart/2018/2/layout/IconVerticalSolidList"/>
    <dgm:cxn modelId="{686D47C7-FA59-4A0F-A594-92851DBA0BBA}" type="presParOf" srcId="{03E37A9F-2084-423D-830F-6AFDE1DD461C}" destId="{A3E21AD3-8405-4B82-955A-58CE0470EBB0}" srcOrd="3" destOrd="0" presId="urn:microsoft.com/office/officeart/2018/2/layout/IconVerticalSolidList"/>
    <dgm:cxn modelId="{297B16B3-594C-4E64-B7B8-BF4A018186BC}" type="presParOf" srcId="{2B9C446A-0E0A-432C-87DA-250253E17C30}" destId="{E542C425-5E9B-4905-AEDC-D8A6A7F426B0}" srcOrd="7" destOrd="0" presId="urn:microsoft.com/office/officeart/2018/2/layout/IconVerticalSolidList"/>
    <dgm:cxn modelId="{07B5040D-7C5A-4F91-BEB5-61C26796E87B}" type="presParOf" srcId="{2B9C446A-0E0A-432C-87DA-250253E17C30}" destId="{FB891192-F674-4284-BCFC-B38DA733A8CB}" srcOrd="8" destOrd="0" presId="urn:microsoft.com/office/officeart/2018/2/layout/IconVerticalSolidList"/>
    <dgm:cxn modelId="{49817608-7FDA-4AA0-8E8B-1B1D4E222FA3}" type="presParOf" srcId="{FB891192-F674-4284-BCFC-B38DA733A8CB}" destId="{F9121FAE-35CF-4D4F-A05D-46CEC40DB7D0}" srcOrd="0" destOrd="0" presId="urn:microsoft.com/office/officeart/2018/2/layout/IconVerticalSolidList"/>
    <dgm:cxn modelId="{6482F0E6-F5B6-4310-891D-DF6A6F53915D}" type="presParOf" srcId="{FB891192-F674-4284-BCFC-B38DA733A8CB}" destId="{1FAC073D-7E0E-488F-84E9-F5904F67F30C}" srcOrd="1" destOrd="0" presId="urn:microsoft.com/office/officeart/2018/2/layout/IconVerticalSolidList"/>
    <dgm:cxn modelId="{468C7F54-F752-4D39-AC21-294416318B85}" type="presParOf" srcId="{FB891192-F674-4284-BCFC-B38DA733A8CB}" destId="{45417364-697E-4568-B09A-EC66A5EA1798}" srcOrd="2" destOrd="0" presId="urn:microsoft.com/office/officeart/2018/2/layout/IconVerticalSolidList"/>
    <dgm:cxn modelId="{67766CD0-16F7-4DA7-B152-CC442D80B18C}" type="presParOf" srcId="{FB891192-F674-4284-BCFC-B38DA733A8CB}" destId="{0B4061EA-AD42-4B87-8F2C-4A9B52EAC3BE}" srcOrd="3" destOrd="0" presId="urn:microsoft.com/office/officeart/2018/2/layout/IconVerticalSolidList"/>
    <dgm:cxn modelId="{4071C1FF-CD0D-4D11-AAAB-EE26461A6206}" type="presParOf" srcId="{2B9C446A-0E0A-432C-87DA-250253E17C30}" destId="{AD82B7AD-166A-4E0D-BE4C-20BCEB8F309C}" srcOrd="9" destOrd="0" presId="urn:microsoft.com/office/officeart/2018/2/layout/IconVerticalSolidList"/>
    <dgm:cxn modelId="{D07F8717-9C15-4996-B39D-5EE48BA13E0A}" type="presParOf" srcId="{2B9C446A-0E0A-432C-87DA-250253E17C30}" destId="{4700C686-3FA4-406C-ACDE-1324C9247EBB}" srcOrd="10" destOrd="0" presId="urn:microsoft.com/office/officeart/2018/2/layout/IconVerticalSolidList"/>
    <dgm:cxn modelId="{E661CFD6-CBB8-48ED-8C65-810A7D303658}" type="presParOf" srcId="{4700C686-3FA4-406C-ACDE-1324C9247EBB}" destId="{B264B809-BD5F-4717-B2F0-5A16090E4EC2}" srcOrd="0" destOrd="0" presId="urn:microsoft.com/office/officeart/2018/2/layout/IconVerticalSolidList"/>
    <dgm:cxn modelId="{89BE7720-296B-43FF-9ECA-B714E13E9E34}" type="presParOf" srcId="{4700C686-3FA4-406C-ACDE-1324C9247EBB}" destId="{BC6B5524-248D-498D-8E0D-563B62666F6C}" srcOrd="1" destOrd="0" presId="urn:microsoft.com/office/officeart/2018/2/layout/IconVerticalSolidList"/>
    <dgm:cxn modelId="{FD036B75-524B-43A5-8A41-6436A9BC6AC2}" type="presParOf" srcId="{4700C686-3FA4-406C-ACDE-1324C9247EBB}" destId="{390E5140-0ACA-4881-8A29-F088D0C9AB22}" srcOrd="2" destOrd="0" presId="urn:microsoft.com/office/officeart/2018/2/layout/IconVerticalSolidList"/>
    <dgm:cxn modelId="{DD59D819-98E4-44E2-BCBB-9845CB8886AE}" type="presParOf" srcId="{4700C686-3FA4-406C-ACDE-1324C9247EBB}" destId="{C6647FC5-F896-4CCD-B18C-459EC0C48E4D}" srcOrd="3" destOrd="0" presId="urn:microsoft.com/office/officeart/2018/2/layout/IconVerticalSolidList"/>
    <dgm:cxn modelId="{73CC8401-1A1D-4A80-8DED-16D5C03EE1D7}" type="presParOf" srcId="{2B9C446A-0E0A-432C-87DA-250253E17C30}" destId="{4C857169-0D80-4FAA-8E2A-910626EC8D3F}" srcOrd="11" destOrd="0" presId="urn:microsoft.com/office/officeart/2018/2/layout/IconVerticalSolidList"/>
    <dgm:cxn modelId="{BEE2AA87-C879-47B6-A2DE-09FF0782CB78}" type="presParOf" srcId="{2B9C446A-0E0A-432C-87DA-250253E17C30}" destId="{5BC04B42-400B-4F2D-8049-BED968E55260}" srcOrd="12" destOrd="0" presId="urn:microsoft.com/office/officeart/2018/2/layout/IconVerticalSolidList"/>
    <dgm:cxn modelId="{F157CF29-C07E-4A82-9575-27B4EE943CBD}" type="presParOf" srcId="{5BC04B42-400B-4F2D-8049-BED968E55260}" destId="{EFE1BF9B-5D99-4696-B6ED-6E5B44269B39}" srcOrd="0" destOrd="0" presId="urn:microsoft.com/office/officeart/2018/2/layout/IconVerticalSolidList"/>
    <dgm:cxn modelId="{9B2BC732-4640-41E8-A53B-15269A3D8658}" type="presParOf" srcId="{5BC04B42-400B-4F2D-8049-BED968E55260}" destId="{D7BA7B7C-6E45-4C7A-B587-01886DA76614}" srcOrd="1" destOrd="0" presId="urn:microsoft.com/office/officeart/2018/2/layout/IconVerticalSolidList"/>
    <dgm:cxn modelId="{8C8EE6B6-D3E1-4E7B-A9D5-4CFA9D08CE5B}" type="presParOf" srcId="{5BC04B42-400B-4F2D-8049-BED968E55260}" destId="{F585EE4F-3A80-4935-82C2-DBC0B7EDC5B6}" srcOrd="2" destOrd="0" presId="urn:microsoft.com/office/officeart/2018/2/layout/IconVerticalSolidList"/>
    <dgm:cxn modelId="{855F04C9-6BB9-4DBD-AE7B-A9F8DFFB9F1A}" type="presParOf" srcId="{5BC04B42-400B-4F2D-8049-BED968E55260}" destId="{B7ED2AF4-B1F7-48F1-98B5-67ACAD764D2A}" srcOrd="3" destOrd="0" presId="urn:microsoft.com/office/officeart/2018/2/layout/IconVerticalSolidList"/>
    <dgm:cxn modelId="{768130F2-DE9A-477B-AA8E-972C255D26BD}" type="presParOf" srcId="{2B9C446A-0E0A-432C-87DA-250253E17C30}" destId="{DD52F7C2-23A8-45C9-82B0-4E89EB4E2988}" srcOrd="13" destOrd="0" presId="urn:microsoft.com/office/officeart/2018/2/layout/IconVerticalSolidList"/>
    <dgm:cxn modelId="{C9E6EFE7-8472-47C8-99C0-A2137D07B541}" type="presParOf" srcId="{2B9C446A-0E0A-432C-87DA-250253E17C30}" destId="{0FA3DFA7-8CA2-48C9-8110-74A02215C284}" srcOrd="14" destOrd="0" presId="urn:microsoft.com/office/officeart/2018/2/layout/IconVerticalSolidList"/>
    <dgm:cxn modelId="{1B6BB1AA-CC5B-43C7-A953-A2C0B7037251}" type="presParOf" srcId="{0FA3DFA7-8CA2-48C9-8110-74A02215C284}" destId="{C2FAAEFD-3A06-44F3-BD45-62630F850444}" srcOrd="0" destOrd="0" presId="urn:microsoft.com/office/officeart/2018/2/layout/IconVerticalSolidList"/>
    <dgm:cxn modelId="{612F862B-DAB2-4EA9-8A17-630B369C0467}" type="presParOf" srcId="{0FA3DFA7-8CA2-48C9-8110-74A02215C284}" destId="{7A15C34C-D474-49A2-9BAB-63ABF9283452}" srcOrd="1" destOrd="0" presId="urn:microsoft.com/office/officeart/2018/2/layout/IconVerticalSolidList"/>
    <dgm:cxn modelId="{6FF02765-7324-4DE7-80EF-197B66231FDB}" type="presParOf" srcId="{0FA3DFA7-8CA2-48C9-8110-74A02215C284}" destId="{2B46910F-8B7A-4D5A-89FF-EF87F5D7204F}" srcOrd="2" destOrd="0" presId="urn:microsoft.com/office/officeart/2018/2/layout/IconVerticalSolidList"/>
    <dgm:cxn modelId="{F736E704-343B-45F9-8DA5-6BD5B8292849}" type="presParOf" srcId="{0FA3DFA7-8CA2-48C9-8110-74A02215C284}" destId="{6D1DDDA3-23F7-4638-A579-2812C95D38D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1B4975-EF25-49F9-9D1F-DF31659603A3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CFFAA0A1-EA70-4B5C-AA6B-61E75749B99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l-NL"/>
            <a:t>Foldable</a:t>
          </a:r>
          <a:endParaRPr lang="en-US"/>
        </a:p>
      </dgm:t>
    </dgm:pt>
    <dgm:pt modelId="{A3A70866-234F-4527-AB6C-DA646015C68F}" type="parTrans" cxnId="{A6B39960-FB11-43AD-8900-055861F07D46}">
      <dgm:prSet/>
      <dgm:spPr/>
      <dgm:t>
        <a:bodyPr/>
        <a:lstStyle/>
        <a:p>
          <a:endParaRPr lang="en-US"/>
        </a:p>
      </dgm:t>
    </dgm:pt>
    <dgm:pt modelId="{0056EC7C-C7C5-45B0-BFCB-2EB94FC49375}" type="sibTrans" cxnId="{A6B39960-FB11-43AD-8900-055861F07D46}">
      <dgm:prSet/>
      <dgm:spPr/>
      <dgm:t>
        <a:bodyPr/>
        <a:lstStyle/>
        <a:p>
          <a:endParaRPr lang="en-US"/>
        </a:p>
      </dgm:t>
    </dgm:pt>
    <dgm:pt modelId="{728C68C3-CB97-47A4-953E-0F0D739B2C4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l-NL"/>
            <a:t>Modular</a:t>
          </a:r>
          <a:endParaRPr lang="en-US"/>
        </a:p>
      </dgm:t>
    </dgm:pt>
    <dgm:pt modelId="{F59234A7-62F6-4D6C-A0F5-877F35691B69}" type="parTrans" cxnId="{4A0ADAA7-025B-4A30-B467-813420695AAF}">
      <dgm:prSet/>
      <dgm:spPr/>
      <dgm:t>
        <a:bodyPr/>
        <a:lstStyle/>
        <a:p>
          <a:endParaRPr lang="en-US"/>
        </a:p>
      </dgm:t>
    </dgm:pt>
    <dgm:pt modelId="{EA9EDF83-4498-4957-B164-52FEA4D804BF}" type="sibTrans" cxnId="{4A0ADAA7-025B-4A30-B467-813420695AAF}">
      <dgm:prSet/>
      <dgm:spPr/>
      <dgm:t>
        <a:bodyPr/>
        <a:lstStyle/>
        <a:p>
          <a:endParaRPr lang="en-US"/>
        </a:p>
      </dgm:t>
    </dgm:pt>
    <dgm:pt modelId="{6BC4D896-A5A0-4412-AC21-8B143893EC9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l-NL"/>
            <a:t>Sustainable</a:t>
          </a:r>
          <a:endParaRPr lang="en-US"/>
        </a:p>
      </dgm:t>
    </dgm:pt>
    <dgm:pt modelId="{82210046-42FA-4530-B4AA-36D88BAE0DC3}" type="parTrans" cxnId="{780A08BC-02E5-4814-ADF1-35E53668BEA6}">
      <dgm:prSet/>
      <dgm:spPr/>
      <dgm:t>
        <a:bodyPr/>
        <a:lstStyle/>
        <a:p>
          <a:endParaRPr lang="en-US"/>
        </a:p>
      </dgm:t>
    </dgm:pt>
    <dgm:pt modelId="{83B66A3C-8379-4BB7-9E6C-BEDD4562D29D}" type="sibTrans" cxnId="{780A08BC-02E5-4814-ADF1-35E53668BEA6}">
      <dgm:prSet/>
      <dgm:spPr/>
      <dgm:t>
        <a:bodyPr/>
        <a:lstStyle/>
        <a:p>
          <a:endParaRPr lang="en-US"/>
        </a:p>
      </dgm:t>
    </dgm:pt>
    <dgm:pt modelId="{F1F24F1C-13E4-4D77-8262-FDA6A36476C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l-NL"/>
            <a:t>Space efficient</a:t>
          </a:r>
          <a:endParaRPr lang="en-US"/>
        </a:p>
      </dgm:t>
    </dgm:pt>
    <dgm:pt modelId="{3E31DB64-2DEC-4BDF-A4B8-1687B94AB776}" type="parTrans" cxnId="{88D1DC79-A6C1-4669-B3BA-1DC72FC56F0A}">
      <dgm:prSet/>
      <dgm:spPr/>
      <dgm:t>
        <a:bodyPr/>
        <a:lstStyle/>
        <a:p>
          <a:endParaRPr lang="en-US"/>
        </a:p>
      </dgm:t>
    </dgm:pt>
    <dgm:pt modelId="{FBD8CF71-D581-485D-8CC4-EFDB9EC334FA}" type="sibTrans" cxnId="{88D1DC79-A6C1-4669-B3BA-1DC72FC56F0A}">
      <dgm:prSet/>
      <dgm:spPr/>
      <dgm:t>
        <a:bodyPr/>
        <a:lstStyle/>
        <a:p>
          <a:endParaRPr lang="en-US"/>
        </a:p>
      </dgm:t>
    </dgm:pt>
    <dgm:pt modelId="{7142FAA3-973A-4214-9C8A-FF31869FD10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l-NL"/>
            <a:t>Secure</a:t>
          </a:r>
          <a:endParaRPr lang="en-US"/>
        </a:p>
      </dgm:t>
    </dgm:pt>
    <dgm:pt modelId="{B437E290-268A-4BA6-B10D-A800B46515E1}" type="parTrans" cxnId="{CB79E09A-91FD-453E-BBF9-4B77F4DE4D2C}">
      <dgm:prSet/>
      <dgm:spPr/>
      <dgm:t>
        <a:bodyPr/>
        <a:lstStyle/>
        <a:p>
          <a:endParaRPr lang="en-US"/>
        </a:p>
      </dgm:t>
    </dgm:pt>
    <dgm:pt modelId="{808B05D0-ACC2-46CB-8F6C-60E28F649447}" type="sibTrans" cxnId="{CB79E09A-91FD-453E-BBF9-4B77F4DE4D2C}">
      <dgm:prSet/>
      <dgm:spPr/>
      <dgm:t>
        <a:bodyPr/>
        <a:lstStyle/>
        <a:p>
          <a:endParaRPr lang="en-US"/>
        </a:p>
      </dgm:t>
    </dgm:pt>
    <dgm:pt modelId="{CB47E6A2-C3E3-4ED4-BD5B-7F8E62C7A7BF}" type="pres">
      <dgm:prSet presAssocID="{821B4975-EF25-49F9-9D1F-DF31659603A3}" presName="root" presStyleCnt="0">
        <dgm:presLayoutVars>
          <dgm:dir/>
          <dgm:resizeHandles val="exact"/>
        </dgm:presLayoutVars>
      </dgm:prSet>
      <dgm:spPr/>
    </dgm:pt>
    <dgm:pt modelId="{346723FE-F076-484D-925F-232695349A40}" type="pres">
      <dgm:prSet presAssocID="{CFFAA0A1-EA70-4B5C-AA6B-61E75749B99F}" presName="compNode" presStyleCnt="0"/>
      <dgm:spPr/>
    </dgm:pt>
    <dgm:pt modelId="{8F7A2C6C-BFCE-4F07-9A64-F6270401BA3B}" type="pres">
      <dgm:prSet presAssocID="{CFFAA0A1-EA70-4B5C-AA6B-61E75749B99F}" presName="iconBgRect" presStyleLbl="bgShp" presStyleIdx="0" presStyleCnt="5"/>
      <dgm:spPr/>
    </dgm:pt>
    <dgm:pt modelId="{935A7802-9246-4FBF-9119-AC00F7230BB7}" type="pres">
      <dgm:prSet presAssocID="{CFFAA0A1-EA70-4B5C-AA6B-61E75749B99F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D9B9EB5A-7785-4583-9836-B5D30B72D2A4}" type="pres">
      <dgm:prSet presAssocID="{CFFAA0A1-EA70-4B5C-AA6B-61E75749B99F}" presName="spaceRect" presStyleCnt="0"/>
      <dgm:spPr/>
    </dgm:pt>
    <dgm:pt modelId="{0EA1C021-92E6-41AA-A251-665166D93F63}" type="pres">
      <dgm:prSet presAssocID="{CFFAA0A1-EA70-4B5C-AA6B-61E75749B99F}" presName="textRect" presStyleLbl="revTx" presStyleIdx="0" presStyleCnt="5">
        <dgm:presLayoutVars>
          <dgm:chMax val="1"/>
          <dgm:chPref val="1"/>
        </dgm:presLayoutVars>
      </dgm:prSet>
      <dgm:spPr/>
    </dgm:pt>
    <dgm:pt modelId="{4A48389E-E317-4B6E-90A7-7717E74A89EB}" type="pres">
      <dgm:prSet presAssocID="{0056EC7C-C7C5-45B0-BFCB-2EB94FC49375}" presName="sibTrans" presStyleCnt="0"/>
      <dgm:spPr/>
    </dgm:pt>
    <dgm:pt modelId="{62FE06C4-2425-4C23-BB7E-E1B49CD2A26F}" type="pres">
      <dgm:prSet presAssocID="{728C68C3-CB97-47A4-953E-0F0D739B2C4D}" presName="compNode" presStyleCnt="0"/>
      <dgm:spPr/>
    </dgm:pt>
    <dgm:pt modelId="{47CA0B86-559E-4148-8C3D-F19F6C697FAD}" type="pres">
      <dgm:prSet presAssocID="{728C68C3-CB97-47A4-953E-0F0D739B2C4D}" presName="iconBgRect" presStyleLbl="bgShp" presStyleIdx="1" presStyleCnt="5"/>
      <dgm:spPr/>
    </dgm:pt>
    <dgm:pt modelId="{34A9853E-9821-461A-AB21-E6C7CBBB2E95}" type="pres">
      <dgm:prSet presAssocID="{728C68C3-CB97-47A4-953E-0F0D739B2C4D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lette"/>
        </a:ext>
      </dgm:extLst>
    </dgm:pt>
    <dgm:pt modelId="{CECE2307-970A-4D52-89A3-8BF525FDD97C}" type="pres">
      <dgm:prSet presAssocID="{728C68C3-CB97-47A4-953E-0F0D739B2C4D}" presName="spaceRect" presStyleCnt="0"/>
      <dgm:spPr/>
    </dgm:pt>
    <dgm:pt modelId="{6D991E20-AC43-47F0-A599-C08DA680A377}" type="pres">
      <dgm:prSet presAssocID="{728C68C3-CB97-47A4-953E-0F0D739B2C4D}" presName="textRect" presStyleLbl="revTx" presStyleIdx="1" presStyleCnt="5">
        <dgm:presLayoutVars>
          <dgm:chMax val="1"/>
          <dgm:chPref val="1"/>
        </dgm:presLayoutVars>
      </dgm:prSet>
      <dgm:spPr/>
    </dgm:pt>
    <dgm:pt modelId="{4CD09C52-1675-47E3-A2F5-25B9DA2756BC}" type="pres">
      <dgm:prSet presAssocID="{EA9EDF83-4498-4957-B164-52FEA4D804BF}" presName="sibTrans" presStyleCnt="0"/>
      <dgm:spPr/>
    </dgm:pt>
    <dgm:pt modelId="{F2C77DD6-D575-4AD6-B00B-15AD61610FDC}" type="pres">
      <dgm:prSet presAssocID="{6BC4D896-A5A0-4412-AC21-8B143893EC9A}" presName="compNode" presStyleCnt="0"/>
      <dgm:spPr/>
    </dgm:pt>
    <dgm:pt modelId="{60FC66DA-7CE2-40D8-A3A9-E76688091A7A}" type="pres">
      <dgm:prSet presAssocID="{6BC4D896-A5A0-4412-AC21-8B143893EC9A}" presName="iconBgRect" presStyleLbl="bgShp" presStyleIdx="2" presStyleCnt="5"/>
      <dgm:spPr/>
    </dgm:pt>
    <dgm:pt modelId="{3A5AE4AA-8DF4-4627-B654-70BCF4E47CC9}" type="pres">
      <dgm:prSet presAssocID="{6BC4D896-A5A0-4412-AC21-8B143893EC9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stainability"/>
        </a:ext>
      </dgm:extLst>
    </dgm:pt>
    <dgm:pt modelId="{9A6BD0F5-FAB5-4B01-85B1-0D3587DA6345}" type="pres">
      <dgm:prSet presAssocID="{6BC4D896-A5A0-4412-AC21-8B143893EC9A}" presName="spaceRect" presStyleCnt="0"/>
      <dgm:spPr/>
    </dgm:pt>
    <dgm:pt modelId="{4DA422E4-C6C6-4FBA-80C6-7EAF30F9A27C}" type="pres">
      <dgm:prSet presAssocID="{6BC4D896-A5A0-4412-AC21-8B143893EC9A}" presName="textRect" presStyleLbl="revTx" presStyleIdx="2" presStyleCnt="5">
        <dgm:presLayoutVars>
          <dgm:chMax val="1"/>
          <dgm:chPref val="1"/>
        </dgm:presLayoutVars>
      </dgm:prSet>
      <dgm:spPr/>
    </dgm:pt>
    <dgm:pt modelId="{C18C82A6-5CAB-413C-8398-C9BBD3253F12}" type="pres">
      <dgm:prSet presAssocID="{83B66A3C-8379-4BB7-9E6C-BEDD4562D29D}" presName="sibTrans" presStyleCnt="0"/>
      <dgm:spPr/>
    </dgm:pt>
    <dgm:pt modelId="{B68E693B-C98C-4CDA-8514-A8E2C884C03F}" type="pres">
      <dgm:prSet presAssocID="{F1F24F1C-13E4-4D77-8262-FDA6A36476CF}" presName="compNode" presStyleCnt="0"/>
      <dgm:spPr/>
    </dgm:pt>
    <dgm:pt modelId="{BA73DA4D-6775-4AC2-9C4C-43AF21F511C4}" type="pres">
      <dgm:prSet presAssocID="{F1F24F1C-13E4-4D77-8262-FDA6A36476CF}" presName="iconBgRect" presStyleLbl="bgShp" presStyleIdx="3" presStyleCnt="5"/>
      <dgm:spPr/>
    </dgm:pt>
    <dgm:pt modelId="{85741C74-AD71-41AA-8599-53DAB5A05362}" type="pres">
      <dgm:prSet presAssocID="{F1F24F1C-13E4-4D77-8262-FDA6A36476C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cket"/>
        </a:ext>
      </dgm:extLst>
    </dgm:pt>
    <dgm:pt modelId="{897FD613-EB08-4C76-A3D9-0CEE0806B796}" type="pres">
      <dgm:prSet presAssocID="{F1F24F1C-13E4-4D77-8262-FDA6A36476CF}" presName="spaceRect" presStyleCnt="0"/>
      <dgm:spPr/>
    </dgm:pt>
    <dgm:pt modelId="{41FB9487-A9B5-45B5-95A2-FA76ADD66978}" type="pres">
      <dgm:prSet presAssocID="{F1F24F1C-13E4-4D77-8262-FDA6A36476CF}" presName="textRect" presStyleLbl="revTx" presStyleIdx="3" presStyleCnt="5">
        <dgm:presLayoutVars>
          <dgm:chMax val="1"/>
          <dgm:chPref val="1"/>
        </dgm:presLayoutVars>
      </dgm:prSet>
      <dgm:spPr/>
    </dgm:pt>
    <dgm:pt modelId="{8766250C-3A1A-447A-8449-E0E8F2CF4579}" type="pres">
      <dgm:prSet presAssocID="{FBD8CF71-D581-485D-8CC4-EFDB9EC334FA}" presName="sibTrans" presStyleCnt="0"/>
      <dgm:spPr/>
    </dgm:pt>
    <dgm:pt modelId="{92F0444A-D231-42F8-AA8A-B927B41D9D11}" type="pres">
      <dgm:prSet presAssocID="{7142FAA3-973A-4214-9C8A-FF31869FD101}" presName="compNode" presStyleCnt="0"/>
      <dgm:spPr/>
    </dgm:pt>
    <dgm:pt modelId="{48C1781E-3A5C-4D7A-8815-64136060268C}" type="pres">
      <dgm:prSet presAssocID="{7142FAA3-973A-4214-9C8A-FF31869FD101}" presName="iconBgRect" presStyleLbl="bgShp" presStyleIdx="4" presStyleCnt="5"/>
      <dgm:spPr/>
    </dgm:pt>
    <dgm:pt modelId="{518776AE-32A7-48D6-8E0F-596CE478ADB7}" type="pres">
      <dgm:prSet presAssocID="{7142FAA3-973A-4214-9C8A-FF31869FD101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81E798E2-ADF0-4E9A-A511-E378D9C21ED2}" type="pres">
      <dgm:prSet presAssocID="{7142FAA3-973A-4214-9C8A-FF31869FD101}" presName="spaceRect" presStyleCnt="0"/>
      <dgm:spPr/>
    </dgm:pt>
    <dgm:pt modelId="{33C40F87-7EDF-4E1D-B982-ED779AF9B292}" type="pres">
      <dgm:prSet presAssocID="{7142FAA3-973A-4214-9C8A-FF31869FD101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BA3AA63D-2CA5-4AC3-816B-DFFDF397ED9A}" type="presOf" srcId="{6BC4D896-A5A0-4412-AC21-8B143893EC9A}" destId="{4DA422E4-C6C6-4FBA-80C6-7EAF30F9A27C}" srcOrd="0" destOrd="0" presId="urn:microsoft.com/office/officeart/2018/5/layout/IconCircleLabelList"/>
    <dgm:cxn modelId="{A6B39960-FB11-43AD-8900-055861F07D46}" srcId="{821B4975-EF25-49F9-9D1F-DF31659603A3}" destId="{CFFAA0A1-EA70-4B5C-AA6B-61E75749B99F}" srcOrd="0" destOrd="0" parTransId="{A3A70866-234F-4527-AB6C-DA646015C68F}" sibTransId="{0056EC7C-C7C5-45B0-BFCB-2EB94FC49375}"/>
    <dgm:cxn modelId="{07C0E16A-2A1D-4BF0-85B2-2AA0CE05D1C4}" type="presOf" srcId="{CFFAA0A1-EA70-4B5C-AA6B-61E75749B99F}" destId="{0EA1C021-92E6-41AA-A251-665166D93F63}" srcOrd="0" destOrd="0" presId="urn:microsoft.com/office/officeart/2018/5/layout/IconCircleLabelList"/>
    <dgm:cxn modelId="{893CA974-ED8C-4BEA-8EE2-BC5E0275ED87}" type="presOf" srcId="{821B4975-EF25-49F9-9D1F-DF31659603A3}" destId="{CB47E6A2-C3E3-4ED4-BD5B-7F8E62C7A7BF}" srcOrd="0" destOrd="0" presId="urn:microsoft.com/office/officeart/2018/5/layout/IconCircleLabelList"/>
    <dgm:cxn modelId="{F8BCD078-4E94-4E40-AA3D-2C044E8C44B8}" type="presOf" srcId="{728C68C3-CB97-47A4-953E-0F0D739B2C4D}" destId="{6D991E20-AC43-47F0-A599-C08DA680A377}" srcOrd="0" destOrd="0" presId="urn:microsoft.com/office/officeart/2018/5/layout/IconCircleLabelList"/>
    <dgm:cxn modelId="{88D1DC79-A6C1-4669-B3BA-1DC72FC56F0A}" srcId="{821B4975-EF25-49F9-9D1F-DF31659603A3}" destId="{F1F24F1C-13E4-4D77-8262-FDA6A36476CF}" srcOrd="3" destOrd="0" parTransId="{3E31DB64-2DEC-4BDF-A4B8-1687B94AB776}" sibTransId="{FBD8CF71-D581-485D-8CC4-EFDB9EC334FA}"/>
    <dgm:cxn modelId="{CB79E09A-91FD-453E-BBF9-4B77F4DE4D2C}" srcId="{821B4975-EF25-49F9-9D1F-DF31659603A3}" destId="{7142FAA3-973A-4214-9C8A-FF31869FD101}" srcOrd="4" destOrd="0" parTransId="{B437E290-268A-4BA6-B10D-A800B46515E1}" sibTransId="{808B05D0-ACC2-46CB-8F6C-60E28F649447}"/>
    <dgm:cxn modelId="{4A0ADAA7-025B-4A30-B467-813420695AAF}" srcId="{821B4975-EF25-49F9-9D1F-DF31659603A3}" destId="{728C68C3-CB97-47A4-953E-0F0D739B2C4D}" srcOrd="1" destOrd="0" parTransId="{F59234A7-62F6-4D6C-A0F5-877F35691B69}" sibTransId="{EA9EDF83-4498-4957-B164-52FEA4D804BF}"/>
    <dgm:cxn modelId="{780A08BC-02E5-4814-ADF1-35E53668BEA6}" srcId="{821B4975-EF25-49F9-9D1F-DF31659603A3}" destId="{6BC4D896-A5A0-4412-AC21-8B143893EC9A}" srcOrd="2" destOrd="0" parTransId="{82210046-42FA-4530-B4AA-36D88BAE0DC3}" sibTransId="{83B66A3C-8379-4BB7-9E6C-BEDD4562D29D}"/>
    <dgm:cxn modelId="{D94D5AE3-7FD2-452E-9AEF-007E482F204F}" type="presOf" srcId="{F1F24F1C-13E4-4D77-8262-FDA6A36476CF}" destId="{41FB9487-A9B5-45B5-95A2-FA76ADD66978}" srcOrd="0" destOrd="0" presId="urn:microsoft.com/office/officeart/2018/5/layout/IconCircleLabelList"/>
    <dgm:cxn modelId="{8066CEF8-2C34-4864-8C95-E8A413A9D7A1}" type="presOf" srcId="{7142FAA3-973A-4214-9C8A-FF31869FD101}" destId="{33C40F87-7EDF-4E1D-B982-ED779AF9B292}" srcOrd="0" destOrd="0" presId="urn:microsoft.com/office/officeart/2018/5/layout/IconCircleLabelList"/>
    <dgm:cxn modelId="{6AA836D4-87D8-4BD4-A0AD-E6E2EAFBA541}" type="presParOf" srcId="{CB47E6A2-C3E3-4ED4-BD5B-7F8E62C7A7BF}" destId="{346723FE-F076-484D-925F-232695349A40}" srcOrd="0" destOrd="0" presId="urn:microsoft.com/office/officeart/2018/5/layout/IconCircleLabelList"/>
    <dgm:cxn modelId="{14BD48B1-FB39-4DAC-9FD4-E0A9F46C7DCE}" type="presParOf" srcId="{346723FE-F076-484D-925F-232695349A40}" destId="{8F7A2C6C-BFCE-4F07-9A64-F6270401BA3B}" srcOrd="0" destOrd="0" presId="urn:microsoft.com/office/officeart/2018/5/layout/IconCircleLabelList"/>
    <dgm:cxn modelId="{B237C2F0-9E47-47B8-A44D-E26734D864B5}" type="presParOf" srcId="{346723FE-F076-484D-925F-232695349A40}" destId="{935A7802-9246-4FBF-9119-AC00F7230BB7}" srcOrd="1" destOrd="0" presId="urn:microsoft.com/office/officeart/2018/5/layout/IconCircleLabelList"/>
    <dgm:cxn modelId="{95820193-E0D9-44FD-81D7-EFBEEC77D6A4}" type="presParOf" srcId="{346723FE-F076-484D-925F-232695349A40}" destId="{D9B9EB5A-7785-4583-9836-B5D30B72D2A4}" srcOrd="2" destOrd="0" presId="urn:microsoft.com/office/officeart/2018/5/layout/IconCircleLabelList"/>
    <dgm:cxn modelId="{D8B7D4AF-FE24-44E7-B0A1-973015762605}" type="presParOf" srcId="{346723FE-F076-484D-925F-232695349A40}" destId="{0EA1C021-92E6-41AA-A251-665166D93F63}" srcOrd="3" destOrd="0" presId="urn:microsoft.com/office/officeart/2018/5/layout/IconCircleLabelList"/>
    <dgm:cxn modelId="{FB8A0766-43F5-4987-BEEF-4DEA0DDCCCF4}" type="presParOf" srcId="{CB47E6A2-C3E3-4ED4-BD5B-7F8E62C7A7BF}" destId="{4A48389E-E317-4B6E-90A7-7717E74A89EB}" srcOrd="1" destOrd="0" presId="urn:microsoft.com/office/officeart/2018/5/layout/IconCircleLabelList"/>
    <dgm:cxn modelId="{B291D999-89D0-43A2-AA4A-5AF3DF509F65}" type="presParOf" srcId="{CB47E6A2-C3E3-4ED4-BD5B-7F8E62C7A7BF}" destId="{62FE06C4-2425-4C23-BB7E-E1B49CD2A26F}" srcOrd="2" destOrd="0" presId="urn:microsoft.com/office/officeart/2018/5/layout/IconCircleLabelList"/>
    <dgm:cxn modelId="{924568C4-27E7-42FD-8CB0-4A2DED95DAFF}" type="presParOf" srcId="{62FE06C4-2425-4C23-BB7E-E1B49CD2A26F}" destId="{47CA0B86-559E-4148-8C3D-F19F6C697FAD}" srcOrd="0" destOrd="0" presId="urn:microsoft.com/office/officeart/2018/5/layout/IconCircleLabelList"/>
    <dgm:cxn modelId="{2D1CF45A-3856-419E-867E-1F29AA9E6917}" type="presParOf" srcId="{62FE06C4-2425-4C23-BB7E-E1B49CD2A26F}" destId="{34A9853E-9821-461A-AB21-E6C7CBBB2E95}" srcOrd="1" destOrd="0" presId="urn:microsoft.com/office/officeart/2018/5/layout/IconCircleLabelList"/>
    <dgm:cxn modelId="{E89DAFB2-D07D-49EE-9E35-2FCCF4EE2A42}" type="presParOf" srcId="{62FE06C4-2425-4C23-BB7E-E1B49CD2A26F}" destId="{CECE2307-970A-4D52-89A3-8BF525FDD97C}" srcOrd="2" destOrd="0" presId="urn:microsoft.com/office/officeart/2018/5/layout/IconCircleLabelList"/>
    <dgm:cxn modelId="{060C2B4B-4C3E-4131-88EE-3672648E2E16}" type="presParOf" srcId="{62FE06C4-2425-4C23-BB7E-E1B49CD2A26F}" destId="{6D991E20-AC43-47F0-A599-C08DA680A377}" srcOrd="3" destOrd="0" presId="urn:microsoft.com/office/officeart/2018/5/layout/IconCircleLabelList"/>
    <dgm:cxn modelId="{6EC56396-488D-461C-8EA9-36F52F29EDCD}" type="presParOf" srcId="{CB47E6A2-C3E3-4ED4-BD5B-7F8E62C7A7BF}" destId="{4CD09C52-1675-47E3-A2F5-25B9DA2756BC}" srcOrd="3" destOrd="0" presId="urn:microsoft.com/office/officeart/2018/5/layout/IconCircleLabelList"/>
    <dgm:cxn modelId="{495D6714-C65C-4A99-AA87-5CBF77F21599}" type="presParOf" srcId="{CB47E6A2-C3E3-4ED4-BD5B-7F8E62C7A7BF}" destId="{F2C77DD6-D575-4AD6-B00B-15AD61610FDC}" srcOrd="4" destOrd="0" presId="urn:microsoft.com/office/officeart/2018/5/layout/IconCircleLabelList"/>
    <dgm:cxn modelId="{C0291E9C-3CB3-4E37-AAA4-144C1370F8AC}" type="presParOf" srcId="{F2C77DD6-D575-4AD6-B00B-15AD61610FDC}" destId="{60FC66DA-7CE2-40D8-A3A9-E76688091A7A}" srcOrd="0" destOrd="0" presId="urn:microsoft.com/office/officeart/2018/5/layout/IconCircleLabelList"/>
    <dgm:cxn modelId="{6224DDEB-88BE-42CA-9D31-18052B339F1B}" type="presParOf" srcId="{F2C77DD6-D575-4AD6-B00B-15AD61610FDC}" destId="{3A5AE4AA-8DF4-4627-B654-70BCF4E47CC9}" srcOrd="1" destOrd="0" presId="urn:microsoft.com/office/officeart/2018/5/layout/IconCircleLabelList"/>
    <dgm:cxn modelId="{D54DA97D-D8B8-419B-BB8F-894679729467}" type="presParOf" srcId="{F2C77DD6-D575-4AD6-B00B-15AD61610FDC}" destId="{9A6BD0F5-FAB5-4B01-85B1-0D3587DA6345}" srcOrd="2" destOrd="0" presId="urn:microsoft.com/office/officeart/2018/5/layout/IconCircleLabelList"/>
    <dgm:cxn modelId="{100D8BE7-592C-41E5-9D4C-008462E8E87E}" type="presParOf" srcId="{F2C77DD6-D575-4AD6-B00B-15AD61610FDC}" destId="{4DA422E4-C6C6-4FBA-80C6-7EAF30F9A27C}" srcOrd="3" destOrd="0" presId="urn:microsoft.com/office/officeart/2018/5/layout/IconCircleLabelList"/>
    <dgm:cxn modelId="{5BDB846C-F91C-4482-9A3C-3C2D1408AC5E}" type="presParOf" srcId="{CB47E6A2-C3E3-4ED4-BD5B-7F8E62C7A7BF}" destId="{C18C82A6-5CAB-413C-8398-C9BBD3253F12}" srcOrd="5" destOrd="0" presId="urn:microsoft.com/office/officeart/2018/5/layout/IconCircleLabelList"/>
    <dgm:cxn modelId="{074E1B57-C063-459C-9153-D3311F8F278C}" type="presParOf" srcId="{CB47E6A2-C3E3-4ED4-BD5B-7F8E62C7A7BF}" destId="{B68E693B-C98C-4CDA-8514-A8E2C884C03F}" srcOrd="6" destOrd="0" presId="urn:microsoft.com/office/officeart/2018/5/layout/IconCircleLabelList"/>
    <dgm:cxn modelId="{B0865045-7918-47FA-88A4-6CA0B1C61BD2}" type="presParOf" srcId="{B68E693B-C98C-4CDA-8514-A8E2C884C03F}" destId="{BA73DA4D-6775-4AC2-9C4C-43AF21F511C4}" srcOrd="0" destOrd="0" presId="urn:microsoft.com/office/officeart/2018/5/layout/IconCircleLabelList"/>
    <dgm:cxn modelId="{A63781C4-A251-48F0-A090-5F004393C043}" type="presParOf" srcId="{B68E693B-C98C-4CDA-8514-A8E2C884C03F}" destId="{85741C74-AD71-41AA-8599-53DAB5A05362}" srcOrd="1" destOrd="0" presId="urn:microsoft.com/office/officeart/2018/5/layout/IconCircleLabelList"/>
    <dgm:cxn modelId="{5678CD92-3936-4E93-9F60-D19E85595638}" type="presParOf" srcId="{B68E693B-C98C-4CDA-8514-A8E2C884C03F}" destId="{897FD613-EB08-4C76-A3D9-0CEE0806B796}" srcOrd="2" destOrd="0" presId="urn:microsoft.com/office/officeart/2018/5/layout/IconCircleLabelList"/>
    <dgm:cxn modelId="{37FFD1E6-7290-4567-9C16-6B5569190366}" type="presParOf" srcId="{B68E693B-C98C-4CDA-8514-A8E2C884C03F}" destId="{41FB9487-A9B5-45B5-95A2-FA76ADD66978}" srcOrd="3" destOrd="0" presId="urn:microsoft.com/office/officeart/2018/5/layout/IconCircleLabelList"/>
    <dgm:cxn modelId="{B161B112-7CBF-409D-8FDF-14801D5C68EE}" type="presParOf" srcId="{CB47E6A2-C3E3-4ED4-BD5B-7F8E62C7A7BF}" destId="{8766250C-3A1A-447A-8449-E0E8F2CF4579}" srcOrd="7" destOrd="0" presId="urn:microsoft.com/office/officeart/2018/5/layout/IconCircleLabelList"/>
    <dgm:cxn modelId="{083E4B28-3A40-428D-AAE8-8CCCB427A950}" type="presParOf" srcId="{CB47E6A2-C3E3-4ED4-BD5B-7F8E62C7A7BF}" destId="{92F0444A-D231-42F8-AA8A-B927B41D9D11}" srcOrd="8" destOrd="0" presId="urn:microsoft.com/office/officeart/2018/5/layout/IconCircleLabelList"/>
    <dgm:cxn modelId="{1BDE38E6-09C9-4561-93C7-160D60C89ABD}" type="presParOf" srcId="{92F0444A-D231-42F8-AA8A-B927B41D9D11}" destId="{48C1781E-3A5C-4D7A-8815-64136060268C}" srcOrd="0" destOrd="0" presId="urn:microsoft.com/office/officeart/2018/5/layout/IconCircleLabelList"/>
    <dgm:cxn modelId="{17ED9A7E-B0B2-4512-B162-5BAF1448BBA5}" type="presParOf" srcId="{92F0444A-D231-42F8-AA8A-B927B41D9D11}" destId="{518776AE-32A7-48D6-8E0F-596CE478ADB7}" srcOrd="1" destOrd="0" presId="urn:microsoft.com/office/officeart/2018/5/layout/IconCircleLabelList"/>
    <dgm:cxn modelId="{F3D9A2AE-F8C2-4167-B70A-705C8BD00A36}" type="presParOf" srcId="{92F0444A-D231-42F8-AA8A-B927B41D9D11}" destId="{81E798E2-ADF0-4E9A-A511-E378D9C21ED2}" srcOrd="2" destOrd="0" presId="urn:microsoft.com/office/officeart/2018/5/layout/IconCircleLabelList"/>
    <dgm:cxn modelId="{AFBCC78B-2A48-4525-8FD6-46B0689D73E2}" type="presParOf" srcId="{92F0444A-D231-42F8-AA8A-B927B41D9D11}" destId="{33C40F87-7EDF-4E1D-B982-ED779AF9B292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83CD3AD-5B22-4AA8-BE00-EEBF8E910547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47E5A42A-1EB1-4297-BE1D-2BAA98D5B86F}">
      <dgm:prSet/>
      <dgm:spPr/>
      <dgm:t>
        <a:bodyPr/>
        <a:lstStyle/>
        <a:p>
          <a:pPr>
            <a:defRPr cap="all"/>
          </a:pPr>
          <a:r>
            <a:rPr lang="nl-NL"/>
            <a:t>Safe BIS name</a:t>
          </a:r>
          <a:endParaRPr lang="en-US"/>
        </a:p>
      </dgm:t>
    </dgm:pt>
    <dgm:pt modelId="{13886E64-E6A5-49F8-85C4-090C66E7B99C}" type="parTrans" cxnId="{33484919-FF21-48FA-B748-4BCD3D0C5A89}">
      <dgm:prSet/>
      <dgm:spPr/>
      <dgm:t>
        <a:bodyPr/>
        <a:lstStyle/>
        <a:p>
          <a:endParaRPr lang="en-US"/>
        </a:p>
      </dgm:t>
    </dgm:pt>
    <dgm:pt modelId="{9B6AA565-315B-4980-968A-F384B7B7C0F8}" type="sibTrans" cxnId="{33484919-FF21-48FA-B748-4BCD3D0C5A89}">
      <dgm:prSet/>
      <dgm:spPr/>
      <dgm:t>
        <a:bodyPr/>
        <a:lstStyle/>
        <a:p>
          <a:endParaRPr lang="en-US"/>
        </a:p>
      </dgm:t>
    </dgm:pt>
    <dgm:pt modelId="{F4FB96DD-E28F-48F2-87F8-AD5BBA8A4507}">
      <dgm:prSet/>
      <dgm:spPr/>
      <dgm:t>
        <a:bodyPr/>
        <a:lstStyle/>
        <a:p>
          <a:pPr>
            <a:defRPr cap="all"/>
          </a:pPr>
          <a:r>
            <a:rPr lang="nl-NL"/>
            <a:t>Unique design</a:t>
          </a:r>
          <a:endParaRPr lang="en-US"/>
        </a:p>
      </dgm:t>
    </dgm:pt>
    <dgm:pt modelId="{00CC97D5-3481-432A-8168-E8CAC377CBC2}" type="parTrans" cxnId="{5E773C64-5549-48A2-957A-67928E1BCE23}">
      <dgm:prSet/>
      <dgm:spPr/>
      <dgm:t>
        <a:bodyPr/>
        <a:lstStyle/>
        <a:p>
          <a:endParaRPr lang="en-US"/>
        </a:p>
      </dgm:t>
    </dgm:pt>
    <dgm:pt modelId="{7F25ABB2-1BEB-49B8-8719-F9B1DDD45751}" type="sibTrans" cxnId="{5E773C64-5549-48A2-957A-67928E1BCE23}">
      <dgm:prSet/>
      <dgm:spPr/>
      <dgm:t>
        <a:bodyPr/>
        <a:lstStyle/>
        <a:p>
          <a:endParaRPr lang="en-US"/>
        </a:p>
      </dgm:t>
    </dgm:pt>
    <dgm:pt modelId="{867915B1-16BC-432E-8FFE-E99D6D73778B}" type="pres">
      <dgm:prSet presAssocID="{083CD3AD-5B22-4AA8-BE00-EEBF8E910547}" presName="root" presStyleCnt="0">
        <dgm:presLayoutVars>
          <dgm:dir/>
          <dgm:resizeHandles val="exact"/>
        </dgm:presLayoutVars>
      </dgm:prSet>
      <dgm:spPr/>
    </dgm:pt>
    <dgm:pt modelId="{7B2C39FD-0F21-4236-9B37-7110BD9A048D}" type="pres">
      <dgm:prSet presAssocID="{47E5A42A-1EB1-4297-BE1D-2BAA98D5B86F}" presName="compNode" presStyleCnt="0"/>
      <dgm:spPr/>
    </dgm:pt>
    <dgm:pt modelId="{C765CE72-DF91-4A52-BC7A-F94EBBED53ED}" type="pres">
      <dgm:prSet presAssocID="{47E5A42A-1EB1-4297-BE1D-2BAA98D5B86F}" presName="iconBgRect" presStyleLbl="bgShp" presStyleIdx="0" presStyleCnt="2"/>
      <dgm:spPr/>
    </dgm:pt>
    <dgm:pt modelId="{58B43168-1837-463F-91B7-6AF8C662C969}" type="pres">
      <dgm:prSet presAssocID="{47E5A42A-1EB1-4297-BE1D-2BAA98D5B86F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E7A7D1FE-1F43-4FED-9278-F5EE79D7B929}" type="pres">
      <dgm:prSet presAssocID="{47E5A42A-1EB1-4297-BE1D-2BAA98D5B86F}" presName="spaceRect" presStyleCnt="0"/>
      <dgm:spPr/>
    </dgm:pt>
    <dgm:pt modelId="{CFD96128-DE02-4B11-8636-F4CB5B549104}" type="pres">
      <dgm:prSet presAssocID="{47E5A42A-1EB1-4297-BE1D-2BAA98D5B86F}" presName="textRect" presStyleLbl="revTx" presStyleIdx="0" presStyleCnt="2">
        <dgm:presLayoutVars>
          <dgm:chMax val="1"/>
          <dgm:chPref val="1"/>
        </dgm:presLayoutVars>
      </dgm:prSet>
      <dgm:spPr/>
    </dgm:pt>
    <dgm:pt modelId="{238D361C-63B3-42C4-A478-DEEE4900A81D}" type="pres">
      <dgm:prSet presAssocID="{9B6AA565-315B-4980-968A-F384B7B7C0F8}" presName="sibTrans" presStyleCnt="0"/>
      <dgm:spPr/>
    </dgm:pt>
    <dgm:pt modelId="{052156A6-C5AB-4CDD-9323-0771748E3D2D}" type="pres">
      <dgm:prSet presAssocID="{F4FB96DD-E28F-48F2-87F8-AD5BBA8A4507}" presName="compNode" presStyleCnt="0"/>
      <dgm:spPr/>
    </dgm:pt>
    <dgm:pt modelId="{D49BFB57-0749-4DA7-AEFC-B5FAA859A3DF}" type="pres">
      <dgm:prSet presAssocID="{F4FB96DD-E28F-48F2-87F8-AD5BBA8A4507}" presName="iconBgRect" presStyleLbl="bgShp" presStyleIdx="1" presStyleCnt="2"/>
      <dgm:spPr/>
    </dgm:pt>
    <dgm:pt modelId="{AACC2DD9-511F-4DF9-B5CA-A441E6E30A7C}" type="pres">
      <dgm:prSet presAssocID="{F4FB96DD-E28F-48F2-87F8-AD5BBA8A450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lette"/>
        </a:ext>
      </dgm:extLst>
    </dgm:pt>
    <dgm:pt modelId="{EED230EA-EA01-4A26-A063-9443E22EFE58}" type="pres">
      <dgm:prSet presAssocID="{F4FB96DD-E28F-48F2-87F8-AD5BBA8A4507}" presName="spaceRect" presStyleCnt="0"/>
      <dgm:spPr/>
    </dgm:pt>
    <dgm:pt modelId="{216411F5-7DA9-4536-AC05-DFD3B2F990AC}" type="pres">
      <dgm:prSet presAssocID="{F4FB96DD-E28F-48F2-87F8-AD5BBA8A4507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33484919-FF21-48FA-B748-4BCD3D0C5A89}" srcId="{083CD3AD-5B22-4AA8-BE00-EEBF8E910547}" destId="{47E5A42A-1EB1-4297-BE1D-2BAA98D5B86F}" srcOrd="0" destOrd="0" parTransId="{13886E64-E6A5-49F8-85C4-090C66E7B99C}" sibTransId="{9B6AA565-315B-4980-968A-F384B7B7C0F8}"/>
    <dgm:cxn modelId="{5E773C64-5549-48A2-957A-67928E1BCE23}" srcId="{083CD3AD-5B22-4AA8-BE00-EEBF8E910547}" destId="{F4FB96DD-E28F-48F2-87F8-AD5BBA8A4507}" srcOrd="1" destOrd="0" parTransId="{00CC97D5-3481-432A-8168-E8CAC377CBC2}" sibTransId="{7F25ABB2-1BEB-49B8-8719-F9B1DDD45751}"/>
    <dgm:cxn modelId="{F0E7C87D-D958-4FB3-9751-B208437866EB}" type="presOf" srcId="{F4FB96DD-E28F-48F2-87F8-AD5BBA8A4507}" destId="{216411F5-7DA9-4536-AC05-DFD3B2F990AC}" srcOrd="0" destOrd="0" presId="urn:microsoft.com/office/officeart/2018/5/layout/IconCircleLabelList"/>
    <dgm:cxn modelId="{83EECBCD-51A9-4AD9-8AC8-32B02C7DF88F}" type="presOf" srcId="{47E5A42A-1EB1-4297-BE1D-2BAA98D5B86F}" destId="{CFD96128-DE02-4B11-8636-F4CB5B549104}" srcOrd="0" destOrd="0" presId="urn:microsoft.com/office/officeart/2018/5/layout/IconCircleLabelList"/>
    <dgm:cxn modelId="{C2B783F9-5D15-4AEA-94DF-86455E5AC95A}" type="presOf" srcId="{083CD3AD-5B22-4AA8-BE00-EEBF8E910547}" destId="{867915B1-16BC-432E-8FFE-E99D6D73778B}" srcOrd="0" destOrd="0" presId="urn:microsoft.com/office/officeart/2018/5/layout/IconCircleLabelList"/>
    <dgm:cxn modelId="{5C9E7990-F6CE-493B-83BE-6B7C8FADAA46}" type="presParOf" srcId="{867915B1-16BC-432E-8FFE-E99D6D73778B}" destId="{7B2C39FD-0F21-4236-9B37-7110BD9A048D}" srcOrd="0" destOrd="0" presId="urn:microsoft.com/office/officeart/2018/5/layout/IconCircleLabelList"/>
    <dgm:cxn modelId="{11F38528-91F6-4A82-8729-2F5916B6EE8B}" type="presParOf" srcId="{7B2C39FD-0F21-4236-9B37-7110BD9A048D}" destId="{C765CE72-DF91-4A52-BC7A-F94EBBED53ED}" srcOrd="0" destOrd="0" presId="urn:microsoft.com/office/officeart/2018/5/layout/IconCircleLabelList"/>
    <dgm:cxn modelId="{93C9D9E6-B235-4285-B254-E334D998AD36}" type="presParOf" srcId="{7B2C39FD-0F21-4236-9B37-7110BD9A048D}" destId="{58B43168-1837-463F-91B7-6AF8C662C969}" srcOrd="1" destOrd="0" presId="urn:microsoft.com/office/officeart/2018/5/layout/IconCircleLabelList"/>
    <dgm:cxn modelId="{3C9091A9-DCE6-413E-A8ED-1CCE44B8BE00}" type="presParOf" srcId="{7B2C39FD-0F21-4236-9B37-7110BD9A048D}" destId="{E7A7D1FE-1F43-4FED-9278-F5EE79D7B929}" srcOrd="2" destOrd="0" presId="urn:microsoft.com/office/officeart/2018/5/layout/IconCircleLabelList"/>
    <dgm:cxn modelId="{9899328C-FE05-4AD6-BF7F-A33C0BE6AE82}" type="presParOf" srcId="{7B2C39FD-0F21-4236-9B37-7110BD9A048D}" destId="{CFD96128-DE02-4B11-8636-F4CB5B549104}" srcOrd="3" destOrd="0" presId="urn:microsoft.com/office/officeart/2018/5/layout/IconCircleLabelList"/>
    <dgm:cxn modelId="{8A64D54E-D410-47B4-9AD8-3D654525F8DF}" type="presParOf" srcId="{867915B1-16BC-432E-8FFE-E99D6D73778B}" destId="{238D361C-63B3-42C4-A478-DEEE4900A81D}" srcOrd="1" destOrd="0" presId="urn:microsoft.com/office/officeart/2018/5/layout/IconCircleLabelList"/>
    <dgm:cxn modelId="{AF95AC23-BD0F-4F41-83F5-D45B1408C645}" type="presParOf" srcId="{867915B1-16BC-432E-8FFE-E99D6D73778B}" destId="{052156A6-C5AB-4CDD-9323-0771748E3D2D}" srcOrd="2" destOrd="0" presId="urn:microsoft.com/office/officeart/2018/5/layout/IconCircleLabelList"/>
    <dgm:cxn modelId="{2E253E06-96EF-4009-8992-D8AC298A8BF0}" type="presParOf" srcId="{052156A6-C5AB-4CDD-9323-0771748E3D2D}" destId="{D49BFB57-0749-4DA7-AEFC-B5FAA859A3DF}" srcOrd="0" destOrd="0" presId="urn:microsoft.com/office/officeart/2018/5/layout/IconCircleLabelList"/>
    <dgm:cxn modelId="{8A99FC7E-DC5E-4DCE-815D-D5B5EDD95FA4}" type="presParOf" srcId="{052156A6-C5AB-4CDD-9323-0771748E3D2D}" destId="{AACC2DD9-511F-4DF9-B5CA-A441E6E30A7C}" srcOrd="1" destOrd="0" presId="urn:microsoft.com/office/officeart/2018/5/layout/IconCircleLabelList"/>
    <dgm:cxn modelId="{BC1DE9E2-C238-4366-828E-25D016DDBFC2}" type="presParOf" srcId="{052156A6-C5AB-4CDD-9323-0771748E3D2D}" destId="{EED230EA-EA01-4A26-A063-9443E22EFE58}" srcOrd="2" destOrd="0" presId="urn:microsoft.com/office/officeart/2018/5/layout/IconCircleLabelList"/>
    <dgm:cxn modelId="{F1F02834-7F1B-4978-98F5-15C29C7FB066}" type="presParOf" srcId="{052156A6-C5AB-4CDD-9323-0771748E3D2D}" destId="{216411F5-7DA9-4536-AC05-DFD3B2F990AC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B1F2BB-3447-4956-AF29-31B0B5D4D1FA}">
      <dsp:nvSpPr>
        <dsp:cNvPr id="0" name=""/>
        <dsp:cNvSpPr/>
      </dsp:nvSpPr>
      <dsp:spPr>
        <a:xfrm>
          <a:off x="0" y="680"/>
          <a:ext cx="6261100" cy="5720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09EF53-ED5B-4539-BB31-F67C11109424}">
      <dsp:nvSpPr>
        <dsp:cNvPr id="0" name=""/>
        <dsp:cNvSpPr/>
      </dsp:nvSpPr>
      <dsp:spPr>
        <a:xfrm>
          <a:off x="173033" y="129383"/>
          <a:ext cx="314606" cy="31460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595776-7CB6-46D6-BFB0-80E194FFC476}">
      <dsp:nvSpPr>
        <dsp:cNvPr id="0" name=""/>
        <dsp:cNvSpPr/>
      </dsp:nvSpPr>
      <dsp:spPr>
        <a:xfrm>
          <a:off x="660673" y="680"/>
          <a:ext cx="5600426" cy="572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538" tIns="60538" rIns="60538" bIns="605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/>
            <a:t>Situation</a:t>
          </a:r>
          <a:endParaRPr lang="en-US" sz="1600" kern="1200"/>
        </a:p>
      </dsp:txBody>
      <dsp:txXfrm>
        <a:off x="660673" y="680"/>
        <a:ext cx="5600426" cy="572011"/>
      </dsp:txXfrm>
    </dsp:sp>
    <dsp:sp modelId="{6A4D3576-A454-46B2-AFC4-909E4C9CC7BB}">
      <dsp:nvSpPr>
        <dsp:cNvPr id="0" name=""/>
        <dsp:cNvSpPr/>
      </dsp:nvSpPr>
      <dsp:spPr>
        <a:xfrm>
          <a:off x="0" y="715695"/>
          <a:ext cx="6261100" cy="5720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C9280D-9A4D-4608-899A-268232B3E97F}">
      <dsp:nvSpPr>
        <dsp:cNvPr id="0" name=""/>
        <dsp:cNvSpPr/>
      </dsp:nvSpPr>
      <dsp:spPr>
        <a:xfrm>
          <a:off x="173033" y="844398"/>
          <a:ext cx="314606" cy="31460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E40C14-A196-4C8A-8FFF-9C8EA44F752A}">
      <dsp:nvSpPr>
        <dsp:cNvPr id="0" name=""/>
        <dsp:cNvSpPr/>
      </dsp:nvSpPr>
      <dsp:spPr>
        <a:xfrm>
          <a:off x="660673" y="715695"/>
          <a:ext cx="5600426" cy="572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538" tIns="60538" rIns="60538" bIns="605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/>
            <a:t>Objectives and requirements</a:t>
          </a:r>
          <a:endParaRPr lang="en-US" sz="1600" kern="1200"/>
        </a:p>
      </dsp:txBody>
      <dsp:txXfrm>
        <a:off x="660673" y="715695"/>
        <a:ext cx="5600426" cy="572011"/>
      </dsp:txXfrm>
    </dsp:sp>
    <dsp:sp modelId="{AC445415-3C8C-45A7-9B66-F45E8C41B2AD}">
      <dsp:nvSpPr>
        <dsp:cNvPr id="0" name=""/>
        <dsp:cNvSpPr/>
      </dsp:nvSpPr>
      <dsp:spPr>
        <a:xfrm>
          <a:off x="0" y="1430709"/>
          <a:ext cx="6261100" cy="5720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CBBFAD-6536-4AFC-A299-4E65B0ED8E12}">
      <dsp:nvSpPr>
        <dsp:cNvPr id="0" name=""/>
        <dsp:cNvSpPr/>
      </dsp:nvSpPr>
      <dsp:spPr>
        <a:xfrm>
          <a:off x="173033" y="1559412"/>
          <a:ext cx="314606" cy="31460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77E826-DA5D-483E-9068-04A96EDDC6C2}">
      <dsp:nvSpPr>
        <dsp:cNvPr id="0" name=""/>
        <dsp:cNvSpPr/>
      </dsp:nvSpPr>
      <dsp:spPr>
        <a:xfrm>
          <a:off x="660673" y="1430709"/>
          <a:ext cx="5600426" cy="572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538" tIns="60538" rIns="60538" bIns="605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/>
            <a:t>Design</a:t>
          </a:r>
          <a:endParaRPr lang="en-US" sz="1600" kern="1200"/>
        </a:p>
      </dsp:txBody>
      <dsp:txXfrm>
        <a:off x="660673" y="1430709"/>
        <a:ext cx="5600426" cy="572011"/>
      </dsp:txXfrm>
    </dsp:sp>
    <dsp:sp modelId="{226F3285-92C4-40EA-9EDA-62B31542DA00}">
      <dsp:nvSpPr>
        <dsp:cNvPr id="0" name=""/>
        <dsp:cNvSpPr/>
      </dsp:nvSpPr>
      <dsp:spPr>
        <a:xfrm>
          <a:off x="0" y="2145724"/>
          <a:ext cx="6261100" cy="5720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5119F5-EFA3-47B3-8A65-90C6D1B5E3CA}">
      <dsp:nvSpPr>
        <dsp:cNvPr id="0" name=""/>
        <dsp:cNvSpPr/>
      </dsp:nvSpPr>
      <dsp:spPr>
        <a:xfrm>
          <a:off x="173033" y="2274427"/>
          <a:ext cx="314606" cy="31460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E21AD3-8405-4B82-955A-58CE0470EBB0}">
      <dsp:nvSpPr>
        <dsp:cNvPr id="0" name=""/>
        <dsp:cNvSpPr/>
      </dsp:nvSpPr>
      <dsp:spPr>
        <a:xfrm>
          <a:off x="660673" y="2145724"/>
          <a:ext cx="5600426" cy="572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538" tIns="60538" rIns="60538" bIns="605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 err="1"/>
            <a:t>Sustainability</a:t>
          </a:r>
          <a:r>
            <a:rPr lang="nl-NL" sz="1600" kern="1200" dirty="0"/>
            <a:t> </a:t>
          </a:r>
          <a:r>
            <a:rPr lang="nl-NL" sz="1600" kern="1200" dirty="0" err="1"/>
            <a:t>implementation</a:t>
          </a:r>
          <a:endParaRPr lang="en-US" sz="1600" kern="1200" dirty="0"/>
        </a:p>
      </dsp:txBody>
      <dsp:txXfrm>
        <a:off x="660673" y="2145724"/>
        <a:ext cx="5600426" cy="572011"/>
      </dsp:txXfrm>
    </dsp:sp>
    <dsp:sp modelId="{F9121FAE-35CF-4D4F-A05D-46CEC40DB7D0}">
      <dsp:nvSpPr>
        <dsp:cNvPr id="0" name=""/>
        <dsp:cNvSpPr/>
      </dsp:nvSpPr>
      <dsp:spPr>
        <a:xfrm>
          <a:off x="0" y="2860738"/>
          <a:ext cx="6261100" cy="5720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AC073D-7E0E-488F-84E9-F5904F67F30C}">
      <dsp:nvSpPr>
        <dsp:cNvPr id="0" name=""/>
        <dsp:cNvSpPr/>
      </dsp:nvSpPr>
      <dsp:spPr>
        <a:xfrm>
          <a:off x="173033" y="2989441"/>
          <a:ext cx="314606" cy="31460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4061EA-AD42-4B87-8F2C-4A9B52EAC3BE}">
      <dsp:nvSpPr>
        <dsp:cNvPr id="0" name=""/>
        <dsp:cNvSpPr/>
      </dsp:nvSpPr>
      <dsp:spPr>
        <a:xfrm>
          <a:off x="660673" y="2860738"/>
          <a:ext cx="5600426" cy="572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538" tIns="60538" rIns="60538" bIns="605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Marketing </a:t>
          </a:r>
          <a:r>
            <a:rPr lang="nl-NL" sz="1600" kern="1200" dirty="0" err="1"/>
            <a:t>implementation</a:t>
          </a:r>
          <a:endParaRPr lang="en-US" sz="1600" kern="1200" dirty="0"/>
        </a:p>
      </dsp:txBody>
      <dsp:txXfrm>
        <a:off x="660673" y="2860738"/>
        <a:ext cx="5600426" cy="572011"/>
      </dsp:txXfrm>
    </dsp:sp>
    <dsp:sp modelId="{B264B809-BD5F-4717-B2F0-5A16090E4EC2}">
      <dsp:nvSpPr>
        <dsp:cNvPr id="0" name=""/>
        <dsp:cNvSpPr/>
      </dsp:nvSpPr>
      <dsp:spPr>
        <a:xfrm>
          <a:off x="0" y="3575753"/>
          <a:ext cx="6261100" cy="5720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6B5524-248D-498D-8E0D-563B62666F6C}">
      <dsp:nvSpPr>
        <dsp:cNvPr id="0" name=""/>
        <dsp:cNvSpPr/>
      </dsp:nvSpPr>
      <dsp:spPr>
        <a:xfrm>
          <a:off x="173033" y="3704456"/>
          <a:ext cx="314606" cy="31460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647FC5-F896-4CCD-B18C-459EC0C48E4D}">
      <dsp:nvSpPr>
        <dsp:cNvPr id="0" name=""/>
        <dsp:cNvSpPr/>
      </dsp:nvSpPr>
      <dsp:spPr>
        <a:xfrm>
          <a:off x="660673" y="3575753"/>
          <a:ext cx="5600426" cy="572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538" tIns="60538" rIns="60538" bIns="605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The Shelter</a:t>
          </a:r>
          <a:endParaRPr lang="en-US" sz="1600" kern="1200" dirty="0"/>
        </a:p>
      </dsp:txBody>
      <dsp:txXfrm>
        <a:off x="660673" y="3575753"/>
        <a:ext cx="5600426" cy="572011"/>
      </dsp:txXfrm>
    </dsp:sp>
    <dsp:sp modelId="{EFE1BF9B-5D99-4696-B6ED-6E5B44269B39}">
      <dsp:nvSpPr>
        <dsp:cNvPr id="0" name=""/>
        <dsp:cNvSpPr/>
      </dsp:nvSpPr>
      <dsp:spPr>
        <a:xfrm>
          <a:off x="0" y="4290767"/>
          <a:ext cx="6261100" cy="5720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A7B7C-6E45-4C7A-B587-01886DA76614}">
      <dsp:nvSpPr>
        <dsp:cNvPr id="0" name=""/>
        <dsp:cNvSpPr/>
      </dsp:nvSpPr>
      <dsp:spPr>
        <a:xfrm>
          <a:off x="173033" y="4419470"/>
          <a:ext cx="314606" cy="314606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ED2AF4-B1F7-48F1-98B5-67ACAD764D2A}">
      <dsp:nvSpPr>
        <dsp:cNvPr id="0" name=""/>
        <dsp:cNvSpPr/>
      </dsp:nvSpPr>
      <dsp:spPr>
        <a:xfrm>
          <a:off x="660673" y="4290767"/>
          <a:ext cx="5600426" cy="572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538" tIns="60538" rIns="60538" bIns="605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 err="1"/>
            <a:t>Recommendations</a:t>
          </a:r>
          <a:endParaRPr lang="en-US" sz="1600" kern="1200" dirty="0"/>
        </a:p>
      </dsp:txBody>
      <dsp:txXfrm>
        <a:off x="660673" y="4290767"/>
        <a:ext cx="5600426" cy="572011"/>
      </dsp:txXfrm>
    </dsp:sp>
    <dsp:sp modelId="{C2FAAEFD-3A06-44F3-BD45-62630F850444}">
      <dsp:nvSpPr>
        <dsp:cNvPr id="0" name=""/>
        <dsp:cNvSpPr/>
      </dsp:nvSpPr>
      <dsp:spPr>
        <a:xfrm>
          <a:off x="0" y="5005782"/>
          <a:ext cx="6261100" cy="5720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15C34C-D474-49A2-9BAB-63ABF9283452}">
      <dsp:nvSpPr>
        <dsp:cNvPr id="0" name=""/>
        <dsp:cNvSpPr/>
      </dsp:nvSpPr>
      <dsp:spPr>
        <a:xfrm>
          <a:off x="173033" y="5134485"/>
          <a:ext cx="314606" cy="314606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1DDDA3-23F7-4638-A579-2812C95D38D8}">
      <dsp:nvSpPr>
        <dsp:cNvPr id="0" name=""/>
        <dsp:cNvSpPr/>
      </dsp:nvSpPr>
      <dsp:spPr>
        <a:xfrm>
          <a:off x="660673" y="5005782"/>
          <a:ext cx="5600426" cy="572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538" tIns="60538" rIns="60538" bIns="605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Video </a:t>
          </a:r>
          <a:r>
            <a:rPr lang="nl-NL" sz="1600" kern="1200" dirty="0" err="1"/>
            <a:t>and</a:t>
          </a:r>
          <a:r>
            <a:rPr lang="nl-NL" sz="1600" kern="1200" dirty="0"/>
            <a:t> Website</a:t>
          </a:r>
          <a:endParaRPr lang="en-US" sz="1600" kern="1200" dirty="0"/>
        </a:p>
      </dsp:txBody>
      <dsp:txXfrm>
        <a:off x="660673" y="5005782"/>
        <a:ext cx="5600426" cy="5720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7A2C6C-BFCE-4F07-9A64-F6270401BA3B}">
      <dsp:nvSpPr>
        <dsp:cNvPr id="0" name=""/>
        <dsp:cNvSpPr/>
      </dsp:nvSpPr>
      <dsp:spPr>
        <a:xfrm>
          <a:off x="636320" y="719431"/>
          <a:ext cx="1098000" cy="1098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5A7802-9246-4FBF-9119-AC00F7230BB7}">
      <dsp:nvSpPr>
        <dsp:cNvPr id="0" name=""/>
        <dsp:cNvSpPr/>
      </dsp:nvSpPr>
      <dsp:spPr>
        <a:xfrm>
          <a:off x="870320" y="953431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A1C021-92E6-41AA-A251-665166D93F63}">
      <dsp:nvSpPr>
        <dsp:cNvPr id="0" name=""/>
        <dsp:cNvSpPr/>
      </dsp:nvSpPr>
      <dsp:spPr>
        <a:xfrm>
          <a:off x="285320" y="2159431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2400" kern="1200"/>
            <a:t>Foldable</a:t>
          </a:r>
          <a:endParaRPr lang="en-US" sz="2400" kern="1200"/>
        </a:p>
      </dsp:txBody>
      <dsp:txXfrm>
        <a:off x="285320" y="2159431"/>
        <a:ext cx="1800000" cy="720000"/>
      </dsp:txXfrm>
    </dsp:sp>
    <dsp:sp modelId="{47CA0B86-559E-4148-8C3D-F19F6C697FAD}">
      <dsp:nvSpPr>
        <dsp:cNvPr id="0" name=""/>
        <dsp:cNvSpPr/>
      </dsp:nvSpPr>
      <dsp:spPr>
        <a:xfrm>
          <a:off x="2751320" y="719431"/>
          <a:ext cx="1098000" cy="1098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A9853E-9821-461A-AB21-E6C7CBBB2E95}">
      <dsp:nvSpPr>
        <dsp:cNvPr id="0" name=""/>
        <dsp:cNvSpPr/>
      </dsp:nvSpPr>
      <dsp:spPr>
        <a:xfrm>
          <a:off x="2985320" y="953431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991E20-AC43-47F0-A599-C08DA680A377}">
      <dsp:nvSpPr>
        <dsp:cNvPr id="0" name=""/>
        <dsp:cNvSpPr/>
      </dsp:nvSpPr>
      <dsp:spPr>
        <a:xfrm>
          <a:off x="2400320" y="2159431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2400" kern="1200"/>
            <a:t>Modular</a:t>
          </a:r>
          <a:endParaRPr lang="en-US" sz="2400" kern="1200"/>
        </a:p>
      </dsp:txBody>
      <dsp:txXfrm>
        <a:off x="2400320" y="2159431"/>
        <a:ext cx="1800000" cy="720000"/>
      </dsp:txXfrm>
    </dsp:sp>
    <dsp:sp modelId="{60FC66DA-7CE2-40D8-A3A9-E76688091A7A}">
      <dsp:nvSpPr>
        <dsp:cNvPr id="0" name=""/>
        <dsp:cNvSpPr/>
      </dsp:nvSpPr>
      <dsp:spPr>
        <a:xfrm>
          <a:off x="4866320" y="719431"/>
          <a:ext cx="1098000" cy="10980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5AE4AA-8DF4-4627-B654-70BCF4E47CC9}">
      <dsp:nvSpPr>
        <dsp:cNvPr id="0" name=""/>
        <dsp:cNvSpPr/>
      </dsp:nvSpPr>
      <dsp:spPr>
        <a:xfrm>
          <a:off x="5100320" y="953431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A422E4-C6C6-4FBA-80C6-7EAF30F9A27C}">
      <dsp:nvSpPr>
        <dsp:cNvPr id="0" name=""/>
        <dsp:cNvSpPr/>
      </dsp:nvSpPr>
      <dsp:spPr>
        <a:xfrm>
          <a:off x="4515320" y="2159431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2400" kern="1200"/>
            <a:t>Sustainable</a:t>
          </a:r>
          <a:endParaRPr lang="en-US" sz="2400" kern="1200"/>
        </a:p>
      </dsp:txBody>
      <dsp:txXfrm>
        <a:off x="4515320" y="2159431"/>
        <a:ext cx="1800000" cy="720000"/>
      </dsp:txXfrm>
    </dsp:sp>
    <dsp:sp modelId="{BA73DA4D-6775-4AC2-9C4C-43AF21F511C4}">
      <dsp:nvSpPr>
        <dsp:cNvPr id="0" name=""/>
        <dsp:cNvSpPr/>
      </dsp:nvSpPr>
      <dsp:spPr>
        <a:xfrm>
          <a:off x="6981320" y="719431"/>
          <a:ext cx="1098000" cy="10980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741C74-AD71-41AA-8599-53DAB5A05362}">
      <dsp:nvSpPr>
        <dsp:cNvPr id="0" name=""/>
        <dsp:cNvSpPr/>
      </dsp:nvSpPr>
      <dsp:spPr>
        <a:xfrm>
          <a:off x="7215320" y="953431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FB9487-A9B5-45B5-95A2-FA76ADD66978}">
      <dsp:nvSpPr>
        <dsp:cNvPr id="0" name=""/>
        <dsp:cNvSpPr/>
      </dsp:nvSpPr>
      <dsp:spPr>
        <a:xfrm>
          <a:off x="6630320" y="2159431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2400" kern="1200"/>
            <a:t>Space efficient</a:t>
          </a:r>
          <a:endParaRPr lang="en-US" sz="2400" kern="1200"/>
        </a:p>
      </dsp:txBody>
      <dsp:txXfrm>
        <a:off x="6630320" y="2159431"/>
        <a:ext cx="1800000" cy="720000"/>
      </dsp:txXfrm>
    </dsp:sp>
    <dsp:sp modelId="{48C1781E-3A5C-4D7A-8815-64136060268C}">
      <dsp:nvSpPr>
        <dsp:cNvPr id="0" name=""/>
        <dsp:cNvSpPr/>
      </dsp:nvSpPr>
      <dsp:spPr>
        <a:xfrm>
          <a:off x="9096320" y="719431"/>
          <a:ext cx="1098000" cy="109800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8776AE-32A7-48D6-8E0F-596CE478ADB7}">
      <dsp:nvSpPr>
        <dsp:cNvPr id="0" name=""/>
        <dsp:cNvSpPr/>
      </dsp:nvSpPr>
      <dsp:spPr>
        <a:xfrm>
          <a:off x="9330320" y="953431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C40F87-7EDF-4E1D-B982-ED779AF9B292}">
      <dsp:nvSpPr>
        <dsp:cNvPr id="0" name=""/>
        <dsp:cNvSpPr/>
      </dsp:nvSpPr>
      <dsp:spPr>
        <a:xfrm>
          <a:off x="8745320" y="2159431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2400" kern="1200"/>
            <a:t>Secure</a:t>
          </a:r>
          <a:endParaRPr lang="en-US" sz="2400" kern="1200"/>
        </a:p>
      </dsp:txBody>
      <dsp:txXfrm>
        <a:off x="8745320" y="2159431"/>
        <a:ext cx="180000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65CE72-DF91-4A52-BC7A-F94EBBED53ED}">
      <dsp:nvSpPr>
        <dsp:cNvPr id="0" name=""/>
        <dsp:cNvSpPr/>
      </dsp:nvSpPr>
      <dsp:spPr>
        <a:xfrm>
          <a:off x="1974131" y="16699"/>
          <a:ext cx="1647000" cy="1647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B43168-1837-463F-91B7-6AF8C662C969}">
      <dsp:nvSpPr>
        <dsp:cNvPr id="0" name=""/>
        <dsp:cNvSpPr/>
      </dsp:nvSpPr>
      <dsp:spPr>
        <a:xfrm>
          <a:off x="2325131" y="367699"/>
          <a:ext cx="945000" cy="945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D96128-DE02-4B11-8636-F4CB5B549104}">
      <dsp:nvSpPr>
        <dsp:cNvPr id="0" name=""/>
        <dsp:cNvSpPr/>
      </dsp:nvSpPr>
      <dsp:spPr>
        <a:xfrm>
          <a:off x="1447631" y="2176699"/>
          <a:ext cx="27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3000" kern="1200"/>
            <a:t>Safe BIS name</a:t>
          </a:r>
          <a:endParaRPr lang="en-US" sz="3000" kern="1200"/>
        </a:p>
      </dsp:txBody>
      <dsp:txXfrm>
        <a:off x="1447631" y="2176699"/>
        <a:ext cx="2700000" cy="720000"/>
      </dsp:txXfrm>
    </dsp:sp>
    <dsp:sp modelId="{D49BFB57-0749-4DA7-AEFC-B5FAA859A3DF}">
      <dsp:nvSpPr>
        <dsp:cNvPr id="0" name=""/>
        <dsp:cNvSpPr/>
      </dsp:nvSpPr>
      <dsp:spPr>
        <a:xfrm>
          <a:off x="5146631" y="16699"/>
          <a:ext cx="1647000" cy="1647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CC2DD9-511F-4DF9-B5CA-A441E6E30A7C}">
      <dsp:nvSpPr>
        <dsp:cNvPr id="0" name=""/>
        <dsp:cNvSpPr/>
      </dsp:nvSpPr>
      <dsp:spPr>
        <a:xfrm>
          <a:off x="5497631" y="367699"/>
          <a:ext cx="945000" cy="945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6411F5-7DA9-4536-AC05-DFD3B2F990AC}">
      <dsp:nvSpPr>
        <dsp:cNvPr id="0" name=""/>
        <dsp:cNvSpPr/>
      </dsp:nvSpPr>
      <dsp:spPr>
        <a:xfrm>
          <a:off x="4620131" y="2176699"/>
          <a:ext cx="27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3000" kern="1200"/>
            <a:t>Unique design</a:t>
          </a:r>
          <a:endParaRPr lang="en-US" sz="3000" kern="1200"/>
        </a:p>
      </dsp:txBody>
      <dsp:txXfrm>
        <a:off x="4620131" y="2176699"/>
        <a:ext cx="27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730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114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784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906222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60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401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394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231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6/13/2020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58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470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186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38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953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456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227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720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978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247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  <p:sldLayoutId id="2147484021" r:id="rId14"/>
    <p:sldLayoutId id="2147484022" r:id="rId15"/>
    <p:sldLayoutId id="2147484023" r:id="rId16"/>
    <p:sldLayoutId id="214748402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risendevelop.com/elementor-514/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bisshelters.wixsite.com/bisshelters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2AEAF3C-0CED-4482-86B9-3C180EDC9B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5298C4D-F2F6-436D-AD62-8053C8CBF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34093" y="640080"/>
            <a:ext cx="8505305" cy="3380859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5020BDF5-9C02-46E6-A235-B50ED2AF1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368017"/>
            <a:ext cx="10439400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268C804-3552-4281-9C6D-794FD0F7F4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158" y="4499572"/>
            <a:ext cx="9619488" cy="955245"/>
          </a:xfrm>
        </p:spPr>
        <p:txBody>
          <a:bodyPr>
            <a:normAutofit/>
          </a:bodyPr>
          <a:lstStyle/>
          <a:p>
            <a:r>
              <a:rPr lang="nl-NL" sz="4800" dirty="0"/>
              <a:t>The </a:t>
            </a:r>
            <a:r>
              <a:rPr lang="nl-NL" sz="4800" dirty="0" err="1"/>
              <a:t>Foldable</a:t>
            </a:r>
            <a:r>
              <a:rPr lang="nl-NL" sz="4800" dirty="0"/>
              <a:t> Disaster Shelter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E617D04-1F28-4F3B-A644-5175393D24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0984" y="5410221"/>
            <a:ext cx="9622662" cy="513103"/>
          </a:xfrm>
        </p:spPr>
        <p:txBody>
          <a:bodyPr anchor="ctr">
            <a:normAutofit/>
          </a:bodyPr>
          <a:lstStyle/>
          <a:p>
            <a:r>
              <a:rPr lang="nl-NL" sz="1500"/>
              <a:t>Eduardo Pereira, Andreea Popescu, Gabriel Givanovitch,  Jelte Bakker, Vladimir Dukoski, Lore Pauwels</a:t>
            </a:r>
          </a:p>
          <a:p>
            <a:endParaRPr lang="nl-NL" sz="1500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8A9197D8-E05A-4B70-8742-A3FE216EB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white">
          <a:xfrm>
            <a:off x="0" y="6020068"/>
            <a:ext cx="10439399" cy="27594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161444F-3323-47B2-B7CA-87E67EE6C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white">
          <a:xfrm>
            <a:off x="10583333" y="6021062"/>
            <a:ext cx="1605490" cy="27694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9A100E83-CB52-4190-BE11-7D3AE1AE4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0594976" y="4367295"/>
            <a:ext cx="1597024" cy="1660332"/>
          </a:xfrm>
          <a:prstGeom prst="rect">
            <a:avLst/>
          </a:prstGeom>
          <a:solidFill>
            <a:schemeClr val="accent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90177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A379485-29DF-436D-9F86-B77FB4469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nl-NL" sz="2400" dirty="0"/>
              <a:t>The Shelter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D55E5FE-95EE-4F1C-834C-4A05343B8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4136123" cy="3599316"/>
          </a:xfrm>
        </p:spPr>
        <p:txBody>
          <a:bodyPr>
            <a:normAutofit/>
          </a:bodyPr>
          <a:lstStyle/>
          <a:p>
            <a:r>
              <a:rPr lang="nl-NL" sz="2000" dirty="0"/>
              <a:t>Aluminium</a:t>
            </a:r>
          </a:p>
          <a:p>
            <a:r>
              <a:rPr lang="nl-NL" sz="2000" dirty="0"/>
              <a:t>Steel cables</a:t>
            </a:r>
          </a:p>
          <a:p>
            <a:r>
              <a:rPr lang="nl-NL" sz="2000" dirty="0"/>
              <a:t>Cotton</a:t>
            </a:r>
          </a:p>
          <a:p>
            <a:r>
              <a:rPr lang="nl-NL" sz="2000" dirty="0"/>
              <a:t>Cork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79D3E0A-444C-4019-A314-60034C4B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6090" y="813717"/>
            <a:ext cx="6303134" cy="5200085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149E248-811D-4178-8933-3F65326088FB}"/>
              </a:ext>
            </a:extLst>
          </p:cNvPr>
          <p:cNvSpPr txBox="1"/>
          <p:nvPr/>
        </p:nvSpPr>
        <p:spPr>
          <a:xfrm>
            <a:off x="1144144" y="1480775"/>
            <a:ext cx="8549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l-NL" i="1" dirty="0"/>
              <a:t>The </a:t>
            </a:r>
            <a:r>
              <a:rPr lang="nl-NL" i="1" dirty="0" err="1"/>
              <a:t>dimensions</a:t>
            </a:r>
            <a:r>
              <a:rPr lang="nl-NL" i="1" dirty="0"/>
              <a:t> </a:t>
            </a:r>
            <a:r>
              <a:rPr lang="nl-NL" i="1" dirty="0" err="1"/>
              <a:t>and</a:t>
            </a:r>
            <a:r>
              <a:rPr lang="nl-NL" i="1" dirty="0"/>
              <a:t> </a:t>
            </a:r>
            <a:r>
              <a:rPr lang="nl-NL" i="1" dirty="0" err="1"/>
              <a:t>materials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1333537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46E45C-1450-4186-B501-74F221F89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DDA48B-BC04-4915-ADA3-A1A9522EB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8C9D07A-5A22-4E55-B18A-47CF07E50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71E629-0739-4A59-972B-A9E9A4500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F84762E-7FCC-4EAF-B9E7-CE7214491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1">
            <a:extLst>
              <a:ext uri="{FF2B5EF4-FFF2-40B4-BE49-F238E27FC236}">
                <a16:creationId xmlns:a16="http://schemas.microsoft.com/office/drawing/2014/main" id="{927A1389-2A5D-4886-AD82-F213767E6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07"/>
            <a:ext cx="12192000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1038667-0C3F-4764-A24D-DA9D9B474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AC2195B-895A-4535-8ECD-9F5B669C5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71EEFCA-9235-4BC2-85C3-A4EC6EE57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60A92B4-F1F5-4951-B038-864A6A8D5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2063262"/>
            <a:ext cx="3739278" cy="26611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400"/>
              <a:t>Recommendations</a:t>
            </a:r>
          </a:p>
        </p:txBody>
      </p:sp>
      <p:pic>
        <p:nvPicPr>
          <p:cNvPr id="5" name="Content Placeholder 4" descr="Puzzle pieces">
            <a:extLst>
              <a:ext uri="{FF2B5EF4-FFF2-40B4-BE49-F238E27FC236}">
                <a16:creationId xmlns:a16="http://schemas.microsoft.com/office/drawing/2014/main" id="{3142780E-1E30-4361-8F99-1C7784848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26167" y="640080"/>
            <a:ext cx="5577840" cy="557784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7786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9F6A4CA-AB62-4583-921B-884AB3987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nl-NL" sz="2400" dirty="0"/>
              <a:t>Video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68EFA99-6012-4284-A157-7D8ED7AA2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176" y="2252356"/>
            <a:ext cx="4136123" cy="3599316"/>
          </a:xfrm>
        </p:spPr>
        <p:txBody>
          <a:bodyPr>
            <a:normAutofit/>
          </a:bodyPr>
          <a:lstStyle/>
          <a:p>
            <a:r>
              <a:rPr lang="nl-NL" sz="1800" dirty="0">
                <a:hlinkClick r:id="rId6"/>
              </a:rPr>
              <a:t>https://bisshelters.wixsite.com/bisshelters</a:t>
            </a:r>
            <a:endParaRPr lang="nl-NL" sz="1800" dirty="0"/>
          </a:p>
          <a:p>
            <a:r>
              <a:rPr lang="en-US" sz="1800" dirty="0">
                <a:hlinkClick r:id="rId7"/>
              </a:rPr>
              <a:t>https://www.risendevelop.com/elementor-514/#</a:t>
            </a:r>
            <a:r>
              <a:rPr lang="en-US" sz="1800" dirty="0"/>
              <a:t> </a:t>
            </a:r>
          </a:p>
        </p:txBody>
      </p:sp>
      <p:pic>
        <p:nvPicPr>
          <p:cNvPr id="4" name="BIS - newest">
            <a:hlinkClick r:id="" action="ppaction://media"/>
            <a:extLst>
              <a:ext uri="{FF2B5EF4-FFF2-40B4-BE49-F238E27FC236}">
                <a16:creationId xmlns:a16="http://schemas.microsoft.com/office/drawing/2014/main" id="{B256E677-1E35-4535-9664-F2DF48EEEE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1555" y="2252356"/>
            <a:ext cx="7883524" cy="4434481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900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8">
            <a:extLst>
              <a:ext uri="{FF2B5EF4-FFF2-40B4-BE49-F238E27FC236}">
                <a16:creationId xmlns:a16="http://schemas.microsoft.com/office/drawing/2014/main" id="{B2A773CA-28F4-49C2-BFA3-49A5867C7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0">
            <a:extLst>
              <a:ext uri="{FF2B5EF4-FFF2-40B4-BE49-F238E27FC236}">
                <a16:creationId xmlns:a16="http://schemas.microsoft.com/office/drawing/2014/main" id="{5D7C72BA-4476-4E4B-BC37-9A75FD0C5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 12">
            <a:extLst>
              <a:ext uri="{FF2B5EF4-FFF2-40B4-BE49-F238E27FC236}">
                <a16:creationId xmlns:a16="http://schemas.microsoft.com/office/drawing/2014/main" id="{3009A16D-868B-4145-BBC6-555098537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14">
            <a:extLst>
              <a:ext uri="{FF2B5EF4-FFF2-40B4-BE49-F238E27FC236}">
                <a16:creationId xmlns:a16="http://schemas.microsoft.com/office/drawing/2014/main" id="{3992EB33-38E1-4175-8EE2-9BB8CC159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27" name="Rectangle 16">
            <a:extLst>
              <a:ext uri="{FF2B5EF4-FFF2-40B4-BE49-F238E27FC236}">
                <a16:creationId xmlns:a16="http://schemas.microsoft.com/office/drawing/2014/main" id="{2DCAE5CF-5D29-4779-83E1-BDB64E4F3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B32D363-5CD9-4908-8C1C-FEB6B41C8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nl-NL" sz="4400"/>
              <a:t>Table of content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B4CC5FBB-695A-4324-BAC4-911DA3DFEC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7056099"/>
              </p:ext>
            </p:extLst>
          </p:nvPr>
        </p:nvGraphicFramePr>
        <p:xfrm>
          <a:off x="5284788" y="639763"/>
          <a:ext cx="6261100" cy="5578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21670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Rectangle 7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4E8774-F753-469A-89C6-2759D326F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5041628" cy="3599316"/>
          </a:xfrm>
        </p:spPr>
        <p:txBody>
          <a:bodyPr>
            <a:normAutofit/>
          </a:bodyPr>
          <a:lstStyle/>
          <a:p>
            <a:r>
              <a:rPr lang="nl-NL" sz="2000" dirty="0"/>
              <a:t>Disasters</a:t>
            </a:r>
          </a:p>
          <a:p>
            <a:r>
              <a:rPr lang="nl-NL" sz="2000" dirty="0"/>
              <a:t>Equatorial area</a:t>
            </a:r>
          </a:p>
          <a:p>
            <a:r>
              <a:rPr lang="nl-NL" sz="2000" dirty="0"/>
              <a:t>Loss of home</a:t>
            </a:r>
          </a:p>
          <a:p>
            <a:r>
              <a:rPr lang="nl-NL" sz="2000" dirty="0"/>
              <a:t>Shelter camps</a:t>
            </a:r>
          </a:p>
        </p:txBody>
      </p:sp>
      <p:pic>
        <p:nvPicPr>
          <p:cNvPr id="1026" name="Picture 2" descr="Refugee-camp design | Dezeen">
            <a:extLst>
              <a:ext uri="{FF2B5EF4-FFF2-40B4-BE49-F238E27FC236}">
                <a16:creationId xmlns:a16="http://schemas.microsoft.com/office/drawing/2014/main" id="{859F6C44-46B9-41C1-AFC0-77998F18D3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37" b="1"/>
          <a:stretch/>
        </p:blipFill>
        <p:spPr bwMode="auto">
          <a:xfrm>
            <a:off x="6096000" y="10"/>
            <a:ext cx="6092823" cy="6856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5DF61EB-93C9-49A3-86DE-026E289D6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nl-NL"/>
              <a:t>Situation</a:t>
            </a:r>
            <a:endParaRPr lang="nl-NL" dirty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672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888FA0-94F1-4282-A2C2-9AA3BAF5E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nl-NL" dirty="0"/>
              <a:t>Objectives &amp; Requirements</a:t>
            </a:r>
          </a:p>
        </p:txBody>
      </p:sp>
      <p:graphicFrame>
        <p:nvGraphicFramePr>
          <p:cNvPr id="24" name="Tijdelijke aanduiding voor inhoud 2">
            <a:extLst>
              <a:ext uri="{FF2B5EF4-FFF2-40B4-BE49-F238E27FC236}">
                <a16:creationId xmlns:a16="http://schemas.microsoft.com/office/drawing/2014/main" id="{CFAFB5B3-F43B-4D18-999E-9D6C7EE168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0529545"/>
              </p:ext>
            </p:extLst>
          </p:nvPr>
        </p:nvGraphicFramePr>
        <p:xfrm>
          <a:off x="680321" y="2864308"/>
          <a:ext cx="10830641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5" name="Group 24">
            <a:extLst>
              <a:ext uri="{FF2B5EF4-FFF2-40B4-BE49-F238E27FC236}">
                <a16:creationId xmlns:a16="http://schemas.microsoft.com/office/drawing/2014/main" id="{99CDDE4A-66D9-4067-8920-391E36273EA2}"/>
              </a:ext>
            </a:extLst>
          </p:cNvPr>
          <p:cNvGrpSpPr/>
          <p:nvPr/>
        </p:nvGrpSpPr>
        <p:grpSpPr>
          <a:xfrm>
            <a:off x="4827247" y="2689930"/>
            <a:ext cx="2536787" cy="1260000"/>
            <a:chOff x="-479995" y="1484431"/>
            <a:chExt cx="2536787" cy="12600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E6C47A6-7A93-46A1-BF85-A61C4BD8A704}"/>
                </a:ext>
              </a:extLst>
            </p:cNvPr>
            <p:cNvSpPr/>
            <p:nvPr/>
          </p:nvSpPr>
          <p:spPr>
            <a:xfrm>
              <a:off x="1258" y="2114431"/>
              <a:ext cx="1575000" cy="630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99A191E-DA55-4293-937E-EEFD426AFF57}"/>
                </a:ext>
              </a:extLst>
            </p:cNvPr>
            <p:cNvSpPr txBox="1"/>
            <p:nvPr/>
          </p:nvSpPr>
          <p:spPr>
            <a:xfrm>
              <a:off x="-479995" y="1484431"/>
              <a:ext cx="2536787" cy="63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nl-NL" sz="2100" kern="1200" dirty="0"/>
                <a:t>Protect victims</a:t>
              </a:r>
              <a:endParaRPr lang="en-US" sz="21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43191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>
            <a:extLst>
              <a:ext uri="{FF2B5EF4-FFF2-40B4-BE49-F238E27FC236}">
                <a16:creationId xmlns:a16="http://schemas.microsoft.com/office/drawing/2014/main" id="{FF508BC2-D0E6-462C-8817-CF53BC4DE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36" name="Rectangle 135">
              <a:extLst>
                <a:ext uri="{FF2B5EF4-FFF2-40B4-BE49-F238E27FC236}">
                  <a16:creationId xmlns:a16="http://schemas.microsoft.com/office/drawing/2014/main" id="{545E99BE-4C07-4385-A20F-E6878FCB4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808CE3CF-ACF3-4369-AC4C-5F9ADE71E5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39" name="Rectangle 138">
            <a:extLst>
              <a:ext uri="{FF2B5EF4-FFF2-40B4-BE49-F238E27FC236}">
                <a16:creationId xmlns:a16="http://schemas.microsoft.com/office/drawing/2014/main" id="{B76622F9-95FA-4AAD-9498-8E3D6C96A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002377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D3F551F-6F69-42A0-B2A8-D298AA80C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6106978" cy="1080938"/>
          </a:xfrm>
        </p:spPr>
        <p:txBody>
          <a:bodyPr>
            <a:normAutofit/>
          </a:bodyPr>
          <a:lstStyle/>
          <a:p>
            <a:r>
              <a:rPr lang="nl-NL"/>
              <a:t>Design</a:t>
            </a:r>
            <a:endParaRPr lang="nl-NL" dirty="0"/>
          </a:p>
        </p:txBody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DFD6E812-7831-40CE-93CF-E0EBB8521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040880" cy="202738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830EAE-0D25-48EF-B0B9-0A00ABFD4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106979" cy="3599316"/>
          </a:xfrm>
        </p:spPr>
        <p:txBody>
          <a:bodyPr>
            <a:normAutofit/>
          </a:bodyPr>
          <a:lstStyle/>
          <a:p>
            <a:r>
              <a:rPr lang="nl-NL" sz="2000" dirty="0"/>
              <a:t>Honeycomb design</a:t>
            </a:r>
          </a:p>
          <a:p>
            <a:r>
              <a:rPr lang="nl-NL" sz="2000" dirty="0"/>
              <a:t>Robust </a:t>
            </a:r>
          </a:p>
          <a:p>
            <a:r>
              <a:rPr lang="nl-NL" sz="2000" dirty="0"/>
              <a:t>Secure</a:t>
            </a:r>
          </a:p>
          <a:p>
            <a:r>
              <a:rPr lang="nl-NL" sz="2000" dirty="0"/>
              <a:t>Stable</a:t>
            </a:r>
          </a:p>
          <a:p>
            <a:r>
              <a:rPr lang="nl-NL" sz="2000" dirty="0"/>
              <a:t>Modular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2646B26-CE06-4E0B-9E4B-BD3AB09F3D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74" r="14320" b="2"/>
          <a:stretch/>
        </p:blipFill>
        <p:spPr>
          <a:xfrm>
            <a:off x="7318966" y="484632"/>
            <a:ext cx="4495806" cy="3511948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2050" name="Picture 2" descr="Honeycomb Absolute">
            <a:extLst>
              <a:ext uri="{FF2B5EF4-FFF2-40B4-BE49-F238E27FC236}">
                <a16:creationId xmlns:a16="http://schemas.microsoft.com/office/drawing/2014/main" id="{E342C948-096E-4175-AC77-CA91367DC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8" r="9799" b="5"/>
          <a:stretch/>
        </p:blipFill>
        <p:spPr bwMode="auto">
          <a:xfrm>
            <a:off x="7318965" y="4150596"/>
            <a:ext cx="1663109" cy="2223497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6362973-67EA-459B-A84E-DB4F526883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748" b="-6"/>
          <a:stretch/>
        </p:blipFill>
        <p:spPr>
          <a:xfrm>
            <a:off x="9144000" y="4150596"/>
            <a:ext cx="2670772" cy="2231808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9469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F8A3AC32-2A4A-4E2F-8D02-86DE2C322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F6824B56-A902-4034-AAF7-7A90BEBF9A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7B56C275-CA41-40B4-BB1A-A48475F44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8325" y="0"/>
            <a:ext cx="46360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C7081EF7-63CF-4DA6-9368-996DBA3256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876030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6C3306B-77AB-4A81-B60F-F3B101C2B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nl-NL"/>
              <a:t>Sustainability implementation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7DB3A236-0E98-4521-B1C6-CB9DFE7E4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FA50D-8ED5-4F9D-BAEA-E173CD57D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/>
          </a:bodyPr>
          <a:lstStyle/>
          <a:p>
            <a:r>
              <a:rPr lang="nl-NL" sz="2000" dirty="0"/>
              <a:t>Packaging solution</a:t>
            </a:r>
          </a:p>
          <a:p>
            <a:r>
              <a:rPr lang="nl-NL" sz="2000" dirty="0"/>
              <a:t>No waste</a:t>
            </a:r>
          </a:p>
          <a:p>
            <a:r>
              <a:rPr lang="nl-NL" sz="2000" dirty="0"/>
              <a:t>Materials</a:t>
            </a:r>
          </a:p>
          <a:p>
            <a:pPr lvl="1"/>
            <a:r>
              <a:rPr lang="nl-NL" dirty="0"/>
              <a:t>Cork</a:t>
            </a:r>
          </a:p>
          <a:p>
            <a:pPr lvl="1"/>
            <a:r>
              <a:rPr lang="nl-NL" dirty="0"/>
              <a:t>Aluminium</a:t>
            </a:r>
          </a:p>
          <a:p>
            <a:pPr lvl="1"/>
            <a:r>
              <a:rPr lang="nl-NL" dirty="0"/>
              <a:t>Cotton</a:t>
            </a:r>
          </a:p>
          <a:p>
            <a:pPr marL="457200" lvl="1" indent="0">
              <a:buNone/>
            </a:pPr>
            <a:endParaRPr lang="nl-NL" dirty="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DE810158-8D4E-4D32-B175-06FAB0D48D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6423" y="642795"/>
            <a:ext cx="3347830" cy="55751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DA137A2F-C31C-4ACE-9714-872AF0CD1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46423" y="786729"/>
            <a:ext cx="3349359" cy="1884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9 Modern Ways to Recycle Your Old Furniture - Conserve Energy Future">
            <a:extLst>
              <a:ext uri="{FF2B5EF4-FFF2-40B4-BE49-F238E27FC236}">
                <a16:creationId xmlns:a16="http://schemas.microsoft.com/office/drawing/2014/main" id="{E63126B5-BF83-4523-BDD5-F79DFD2F5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84674" y="4418683"/>
            <a:ext cx="1760534" cy="157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627E8708-7C62-4367-9ECE-A4E714FD1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" r="17307"/>
          <a:stretch/>
        </p:blipFill>
        <p:spPr bwMode="auto">
          <a:xfrm>
            <a:off x="8897051" y="2670743"/>
            <a:ext cx="2335780" cy="175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068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19DE3F-B651-4C90-9A2E-9E439FA21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nl-NL" dirty="0"/>
              <a:t>Marketing </a:t>
            </a:r>
            <a:r>
              <a:rPr lang="nl-NL" dirty="0" err="1"/>
              <a:t>implementation</a:t>
            </a:r>
            <a:endParaRPr lang="nl-NL" dirty="0"/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4E63812B-D6F9-49B6-8542-7592047BB3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0874946"/>
              </p:ext>
            </p:extLst>
          </p:nvPr>
        </p:nvGraphicFramePr>
        <p:xfrm>
          <a:off x="1526419" y="2876490"/>
          <a:ext cx="8767763" cy="2913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55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A379485-29DF-436D-9F86-B77FB4469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nl-NL" sz="2400" dirty="0"/>
              <a:t>The Shelter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D55E5FE-95EE-4F1C-834C-4A05343B8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4136123" cy="3599316"/>
          </a:xfrm>
        </p:spPr>
        <p:txBody>
          <a:bodyPr>
            <a:normAutofit/>
          </a:bodyPr>
          <a:lstStyle/>
          <a:p>
            <a:r>
              <a:rPr lang="nl-NL" sz="1800" dirty="0"/>
              <a:t>Modular</a:t>
            </a:r>
          </a:p>
          <a:p>
            <a:r>
              <a:rPr lang="nl-NL" sz="1800" dirty="0" err="1"/>
              <a:t>Ventilation</a:t>
            </a:r>
            <a:endParaRPr lang="nl-NL" sz="1800" dirty="0"/>
          </a:p>
          <a:p>
            <a:r>
              <a:rPr lang="nl-NL" sz="1800" dirty="0"/>
              <a:t>Water </a:t>
            </a:r>
            <a:r>
              <a:rPr lang="nl-NL" sz="1800" dirty="0" err="1"/>
              <a:t>accumulation</a:t>
            </a:r>
            <a:endParaRPr lang="nl-NL" sz="1800" dirty="0"/>
          </a:p>
          <a:p>
            <a:r>
              <a:rPr lang="nl-NL" sz="1800" dirty="0"/>
              <a:t>Steel </a:t>
            </a:r>
            <a:r>
              <a:rPr lang="nl-NL" sz="1800" dirty="0" err="1"/>
              <a:t>cables</a:t>
            </a:r>
            <a:endParaRPr lang="nl-NL" sz="1800" dirty="0"/>
          </a:p>
          <a:p>
            <a:r>
              <a:rPr lang="nl-NL" sz="1800" dirty="0"/>
              <a:t>Double </a:t>
            </a:r>
            <a:r>
              <a:rPr lang="nl-NL" sz="1800" dirty="0" err="1"/>
              <a:t>Fabric</a:t>
            </a:r>
            <a:endParaRPr lang="nl-NL" sz="1800" dirty="0"/>
          </a:p>
          <a:p>
            <a:r>
              <a:rPr lang="nl-NL" sz="1800" dirty="0" err="1"/>
              <a:t>Elevation</a:t>
            </a:r>
            <a:endParaRPr lang="nl-NL" sz="18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49E8197-735D-416C-B3C0-A7ACCDCC38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48" b="-6"/>
          <a:stretch/>
        </p:blipFill>
        <p:spPr>
          <a:xfrm>
            <a:off x="5276090" y="780159"/>
            <a:ext cx="6303134" cy="5267202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3062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F4979F40-3A44-4CCB-9EB7-F8318BCE5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291D39-6B03-4BB5-BFC6-CBF11E90B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D071FA-0514-4371-9568-86216A1F4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211DDA4-E7B5-4325-A844-B7F59B084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A379485-29DF-436D-9F86-B77FB4469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nl-NL" sz="2400"/>
              <a:t>The Shelter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D58E222-6309-4F79-AC20-9D3C69CD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D55E5FE-95EE-4F1C-834C-4A05343B8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656289" cy="3599316"/>
          </a:xfrm>
        </p:spPr>
        <p:txBody>
          <a:bodyPr>
            <a:normAutofit/>
          </a:bodyPr>
          <a:lstStyle/>
          <a:p>
            <a:r>
              <a:rPr lang="nl-NL" sz="2000" dirty="0" err="1"/>
              <a:t>Retraction</a:t>
            </a:r>
            <a:endParaRPr lang="nl-NL" sz="2000" dirty="0"/>
          </a:p>
          <a:p>
            <a:r>
              <a:rPr lang="nl-NL" sz="2000" dirty="0"/>
              <a:t>Space efficient</a:t>
            </a:r>
          </a:p>
          <a:p>
            <a:r>
              <a:rPr lang="nl-NL" sz="2000" dirty="0" err="1"/>
              <a:t>Foldable</a:t>
            </a:r>
            <a:endParaRPr lang="nl-NL" sz="2000" dirty="0"/>
          </a:p>
          <a:p>
            <a:endParaRPr lang="nl-NL" sz="20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14394E4-A5D7-4F0D-85D1-DCC0C3074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090" y="2418047"/>
            <a:ext cx="6269479" cy="2021906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7421383"/>
      </p:ext>
    </p:extLst>
  </p:cSld>
  <p:clrMapOvr>
    <a:masterClrMapping/>
  </p:clrMapOvr>
</p:sld>
</file>

<file path=ppt/theme/theme1.xml><?xml version="1.0" encoding="utf-8"?>
<a:theme xmlns:a="http://schemas.openxmlformats.org/drawingml/2006/main" name="Berlijn">
  <a:themeElements>
    <a:clrScheme name="Berlij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j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j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132</Words>
  <Application>Microsoft Office PowerPoint</Application>
  <PresentationFormat>Widescreen</PresentationFormat>
  <Paragraphs>60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Trebuchet MS</vt:lpstr>
      <vt:lpstr>Berlijn</vt:lpstr>
      <vt:lpstr>The Foldable Disaster Shelter</vt:lpstr>
      <vt:lpstr>Table of content</vt:lpstr>
      <vt:lpstr>Situation</vt:lpstr>
      <vt:lpstr>Objectives &amp; Requirements</vt:lpstr>
      <vt:lpstr>Design</vt:lpstr>
      <vt:lpstr>Sustainability implementation</vt:lpstr>
      <vt:lpstr>Marketing implementation</vt:lpstr>
      <vt:lpstr>The Shelter</vt:lpstr>
      <vt:lpstr>The Shelter</vt:lpstr>
      <vt:lpstr>The Shelter</vt:lpstr>
      <vt:lpstr>Recommendations</vt:lpstr>
      <vt:lpstr>Video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Foldable Disaster Shelter</dc:title>
  <dc:creator>Daniela-Andreea Popescu (1191952)</dc:creator>
  <cp:lastModifiedBy>Daniela-Andreea Popescu (1191952)</cp:lastModifiedBy>
  <cp:revision>4</cp:revision>
  <dcterms:created xsi:type="dcterms:W3CDTF">2020-06-12T23:30:16Z</dcterms:created>
  <dcterms:modified xsi:type="dcterms:W3CDTF">2020-06-12T23:35:51Z</dcterms:modified>
</cp:coreProperties>
</file>