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256" r:id="rId2"/>
    <p:sldId id="257" r:id="rId3"/>
    <p:sldId id="263" r:id="rId4"/>
    <p:sldId id="264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338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256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590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9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29/04/2020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594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29/04/2020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871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29/04/2020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577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29/04/2020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906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0351AA-F317-47BF-A889-5A7D876A3C89}" type="datetimeFigureOut">
              <a:rPr lang="nl-BE" smtClean="0"/>
              <a:t>29/04/2020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665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29/04/2020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879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0351AA-F317-47BF-A889-5A7D876A3C89}" type="datetimeFigureOut">
              <a:rPr lang="nl-BE" smtClean="0"/>
              <a:t>29/04/2020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26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E0FE9-50D7-4CE8-9BC9-936F15BF8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7200" dirty="0" err="1"/>
              <a:t>Foldable</a:t>
            </a:r>
            <a:r>
              <a:rPr lang="nl-BE" sz="7200" dirty="0"/>
              <a:t> Disaster Shelter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B4AF16-D739-4B8D-B164-E74E6C0A26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Week 1</a:t>
            </a:r>
            <a:r>
              <a:rPr lang="nl-B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7532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B4BC9-F1F1-45CD-83F2-27BC043D0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Ventilation</a:t>
            </a:r>
            <a:r>
              <a:rPr lang="nl-BE" dirty="0"/>
              <a:t> x Roof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AB844-71AB-4A29-B463-517E8D944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1F5059-D855-4514-BB12-F284E5F3F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562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7F28E-5F65-4154-89CA-4310BCAA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Packaging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96BC2F-238B-4598-8031-75DC828F3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67B93D-C11C-4029-A45F-B6B0C98E2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Compact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Floor as box</a:t>
            </a:r>
          </a:p>
        </p:txBody>
      </p:sp>
    </p:spTree>
    <p:extLst>
      <p:ext uri="{BB962C8B-B14F-4D97-AF65-F5344CB8AC3E}">
        <p14:creationId xmlns:p14="http://schemas.microsoft.com/office/powerpoint/2010/main" val="140903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077AD-083D-4188-83B2-064570D5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Fixation of fabric</a:t>
            </a:r>
            <a:endParaRPr lang="nl-BE" dirty="0"/>
          </a:p>
        </p:txBody>
      </p:sp>
      <p:pic>
        <p:nvPicPr>
          <p:cNvPr id="6" name="Tijdelijke aanduiding voor inhoud 5" descr="Afbeelding met bed, tafel&#10;&#10;Automatisch gegenereerde beschrijving">
            <a:extLst>
              <a:ext uri="{FF2B5EF4-FFF2-40B4-BE49-F238E27FC236}">
                <a16:creationId xmlns:a16="http://schemas.microsoft.com/office/drawing/2014/main" id="{936C446B-8894-4E06-87B6-D1AF634F0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5" r="11310"/>
          <a:stretch/>
        </p:blipFill>
        <p:spPr>
          <a:xfrm>
            <a:off x="4979961" y="1096424"/>
            <a:ext cx="6879103" cy="4665152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7F7609-25EC-42FD-BF8F-4831DE34E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526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0C04F-7112-4BB8-A48D-9EA2F9DC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questions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486C3B-D0F3-49EF-8622-39F1CB766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054088"/>
            <a:ext cx="6492240" cy="39352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2800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B79167-133D-4FB4-986F-991FB4B8B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Afbeelding 7" descr="Afbeelding met kamer&#10;&#10;Automatisch gegenereerde beschrijving">
            <a:extLst>
              <a:ext uri="{FF2B5EF4-FFF2-40B4-BE49-F238E27FC236}">
                <a16:creationId xmlns:a16="http://schemas.microsoft.com/office/drawing/2014/main" id="{966183C8-A733-4965-AF07-E09510F0A3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3551451"/>
            <a:ext cx="5500255" cy="3306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6283866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TM02900769[[fn=Terugblik]]</Template>
  <TotalTime>611</TotalTime>
  <Words>19</Words>
  <Application>Microsoft Office PowerPoint</Application>
  <PresentationFormat>Breedbeeld</PresentationFormat>
  <Paragraphs>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Terugblik</vt:lpstr>
      <vt:lpstr>Foldable Disaster Shelter</vt:lpstr>
      <vt:lpstr>Ventilation x Roof</vt:lpstr>
      <vt:lpstr>Packaging</vt:lpstr>
      <vt:lpstr>Fixation of fabric</vt:lpstr>
      <vt:lpstr>Our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Foldable Disaster Shelter</dc:title>
  <dc:creator>Lore Pauwels (1191985)</dc:creator>
  <cp:lastModifiedBy>Lore Pauwels (1191985)</cp:lastModifiedBy>
  <cp:revision>18</cp:revision>
  <dcterms:created xsi:type="dcterms:W3CDTF">2020-04-22T11:22:41Z</dcterms:created>
  <dcterms:modified xsi:type="dcterms:W3CDTF">2020-05-06T10:22:32Z</dcterms:modified>
</cp:coreProperties>
</file>