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0" r:id="rId6"/>
    <p:sldId id="259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A4849-D557-4195-A6F1-7F29DC01153F}" type="datetimeFigureOut">
              <a:rPr lang="nl-BE" smtClean="0"/>
              <a:t>14/05/2020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AF599-2156-40F1-99DB-371B70FB4BE0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52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AF599-2156-40F1-99DB-371B70FB4BE0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9990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A899807B-E641-4EEC-AD6F-487760CB0FEA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881FD1F-2F69-4CDE-8DB2-74FE20ABBB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807B-E641-4EEC-AD6F-487760CB0FEA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FD1F-2F69-4CDE-8DB2-74FE20ABBB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4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807B-E641-4EEC-AD6F-487760CB0FEA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FD1F-2F69-4CDE-8DB2-74FE20ABBB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87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807B-E641-4EEC-AD6F-487760CB0FEA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FD1F-2F69-4CDE-8DB2-74FE20ABBB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6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807B-E641-4EEC-AD6F-487760CB0FEA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FD1F-2F69-4CDE-8DB2-74FE20ABBB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07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807B-E641-4EEC-AD6F-487760CB0FEA}" type="datetimeFigureOut">
              <a:rPr lang="en-US" smtClean="0"/>
              <a:t>5/14/20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FD1F-2F69-4CDE-8DB2-74FE20ABBB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76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807B-E641-4EEC-AD6F-487760CB0FEA}" type="datetimeFigureOut">
              <a:rPr lang="en-US" smtClean="0"/>
              <a:t>5/14/20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FD1F-2F69-4CDE-8DB2-74FE20ABBB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13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807B-E641-4EEC-AD6F-487760CB0FEA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FD1F-2F69-4CDE-8DB2-74FE20ABBB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18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807B-E641-4EEC-AD6F-487760CB0FEA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FD1F-2F69-4CDE-8DB2-74FE20ABBB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1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807B-E641-4EEC-AD6F-487760CB0FEA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FD1F-2F69-4CDE-8DB2-74FE20ABBB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74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807B-E641-4EEC-AD6F-487760CB0FEA}" type="datetimeFigureOut">
              <a:rPr lang="en-US" smtClean="0"/>
              <a:t>5/14/20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FD1F-2F69-4CDE-8DB2-74FE20ABBB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4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807B-E641-4EEC-AD6F-487760CB0FEA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FD1F-2F69-4CDE-8DB2-74FE20ABBB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6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807B-E641-4EEC-AD6F-487760CB0FEA}" type="datetimeFigureOut">
              <a:rPr lang="en-US" smtClean="0"/>
              <a:t>5/14/20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FD1F-2F69-4CDE-8DB2-74FE20ABBB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4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807B-E641-4EEC-AD6F-487760CB0FEA}" type="datetimeFigureOut">
              <a:rPr lang="en-US" smtClean="0"/>
              <a:t>5/14/20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FD1F-2F69-4CDE-8DB2-74FE20ABBB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1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807B-E641-4EEC-AD6F-487760CB0FEA}" type="datetimeFigureOut">
              <a:rPr lang="en-US" smtClean="0"/>
              <a:t>5/14/20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FD1F-2F69-4CDE-8DB2-74FE20ABBB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807B-E641-4EEC-AD6F-487760CB0FEA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FD1F-2F69-4CDE-8DB2-74FE20ABBB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5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9807B-E641-4EEC-AD6F-487760CB0FEA}" type="datetimeFigureOut">
              <a:rPr lang="en-US" smtClean="0"/>
              <a:t>5/14/20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FD1F-2F69-4CDE-8DB2-74FE20ABBB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3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899807B-E641-4EEC-AD6F-487760CB0FEA}" type="datetimeFigureOut">
              <a:rPr lang="en-US" smtClean="0"/>
              <a:t>5/14/20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881FD1F-2F69-4CDE-8DB2-74FE20ABBBD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9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isendevelop.com/elementor-514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E1F5B-ABFB-45E8-8599-01E53A813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9" y="1113062"/>
            <a:ext cx="3496351" cy="3281957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12</a:t>
            </a:r>
            <a:r>
              <a:rPr lang="en-US" sz="4000" baseline="30000" dirty="0"/>
              <a:t>th</a:t>
            </a:r>
            <a:br>
              <a:rPr lang="en-US" sz="4000" dirty="0"/>
            </a:br>
            <a:r>
              <a:rPr lang="en-US" dirty="0"/>
              <a:t>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D7B3D-C39D-41B1-9620-52203D1D62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0773" y="4591665"/>
            <a:ext cx="3382298" cy="1150156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SafeBIS</a:t>
            </a:r>
            <a:r>
              <a:rPr lang="en-US" sz="2800" b="1" dirty="0"/>
              <a:t> SHELTER</a:t>
            </a:r>
          </a:p>
          <a:p>
            <a:pPr algn="ctr"/>
            <a:r>
              <a:rPr lang="en-US" sz="2800" b="1" dirty="0"/>
              <a:t>TEAM BIS</a:t>
            </a:r>
          </a:p>
        </p:txBody>
      </p:sp>
      <p:pic>
        <p:nvPicPr>
          <p:cNvPr id="7" name="Graphic 6" descr="Daily Calendar">
            <a:extLst>
              <a:ext uri="{FF2B5EF4-FFF2-40B4-BE49-F238E27FC236}">
                <a16:creationId xmlns:a16="http://schemas.microsoft.com/office/drawing/2014/main" id="{9B808DC7-CF1F-4124-AD6A-EB3E66282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0837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307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754E98-9DBE-4F41-8671-17E2AF4DD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01" y="1913162"/>
            <a:ext cx="8004776" cy="328195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700C32-DF6A-4B04-BAB8-AEF014B3E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579" y="2717169"/>
            <a:ext cx="3382297" cy="14236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DFA19-34B6-424D-91ED-AEB95D161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4647" y="5373879"/>
            <a:ext cx="6843041" cy="11501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  <a:hlinkClick r:id="rId4"/>
              </a:rPr>
              <a:t>https://www.risendevelop.com/elementor-514/</a:t>
            </a:r>
            <a:endParaRPr lang="en-US" b="0" i="0" kern="1200" cap="all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22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E32ED4B-FF9A-4653-A53E-929BEE94E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1480" y="485837"/>
            <a:ext cx="3034580" cy="1230789"/>
          </a:xfrm>
        </p:spPr>
        <p:txBody>
          <a:bodyPr anchor="ctr">
            <a:norm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PACKAGING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8" descr="A picture containing game&#10;&#10;Description automatically generated">
            <a:extLst>
              <a:ext uri="{FF2B5EF4-FFF2-40B4-BE49-F238E27FC236}">
                <a16:creationId xmlns:a16="http://schemas.microsoft.com/office/drawing/2014/main" id="{D309B97B-9CE9-4777-9AE7-ED1A58748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8938" y="1661096"/>
            <a:ext cx="6518601" cy="374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person, piece, food, table&#10;&#10;Description automatically generated">
            <a:extLst>
              <a:ext uri="{FF2B5EF4-FFF2-40B4-BE49-F238E27FC236}">
                <a16:creationId xmlns:a16="http://schemas.microsoft.com/office/drawing/2014/main" id="{6B8AB95A-5387-44D6-B59A-766FD21BA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3" b="17543"/>
          <a:stretch/>
        </p:blipFill>
        <p:spPr>
          <a:xfrm>
            <a:off x="478632" y="1823805"/>
            <a:ext cx="3870765" cy="341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1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8A5B3A6F-2D29-4B89-8C1B-7166BDF3C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E390BF8-7FD4-47AB-AAE7-7B367FE8B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FC6E830-2E28-49C4-803D-52A1D2858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91A2CBB-04A3-415A-89FF-AE32DC29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579FB2B-09D8-49A0-89C2-2F7E9D5A54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5E0336F7-0F0C-4850-BD48-60746BA8F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0F467B1F-A4AC-44FB-BFA7-80FB6886CC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EC019B8-D9B5-45A9-874D-A742FA6C3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Freeform 5">
              <a:extLst>
                <a:ext uri="{FF2B5EF4-FFF2-40B4-BE49-F238E27FC236}">
                  <a16:creationId xmlns:a16="http://schemas.microsoft.com/office/drawing/2014/main" id="{D2DAFA2B-17B6-4B84-85CA-8B8A2DA8F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A861840F-5C41-47D6-9188-97E5FFAAC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4AC51-76F4-45DD-BE27-EAA94941D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795" y="1300773"/>
            <a:ext cx="9453911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Bottom Support</a:t>
            </a:r>
          </a:p>
        </p:txBody>
      </p:sp>
      <p:pic>
        <p:nvPicPr>
          <p:cNvPr id="7" name="Picture 6" descr="A picture containing building, box, brick, table&#10;&#10;Description automatically generated">
            <a:extLst>
              <a:ext uri="{FF2B5EF4-FFF2-40B4-BE49-F238E27FC236}">
                <a16:creationId xmlns:a16="http://schemas.microsoft.com/office/drawing/2014/main" id="{5604B610-A223-4C22-BB91-4A04D96D5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20" y="449532"/>
            <a:ext cx="5598355" cy="3149074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5" name="Content Placeholder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849F8450-EAB1-4069-877E-963089763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" b="-2"/>
          <a:stretch/>
        </p:blipFill>
        <p:spPr>
          <a:xfrm>
            <a:off x="4667220" y="3092281"/>
            <a:ext cx="7048560" cy="3282348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271598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19AE65-9B94-44EA-BEF3-EF4BFA169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81A57-9CD5-461B-8FFE-4A8CB6CFB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7539" y="467397"/>
            <a:ext cx="695829" cy="59191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086C462-37F4-494D-8292-CCB95221C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  <a:solidFill>
            <a:srgbClr val="FFFFFF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7D2D64-353F-4802-AA48-A70CE6020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0A6328F-CAA3-4052-BF4C-14BD47706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1002">
              <a:schemeClr val="dk2"/>
            </a:fillRef>
            <a:effectRef idx="0">
              <a:scrgbClr r="0" g="0" b="0"/>
            </a:effectRef>
            <a:fontRef idx="major"/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321FF4-D6A9-4317-88CA-B8A757643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372" y="1209957"/>
            <a:ext cx="3034580" cy="4438087"/>
          </a:xfrm>
        </p:spPr>
        <p:txBody>
          <a:bodyPr anchor="ctr">
            <a:normAutofit/>
          </a:bodyPr>
          <a:lstStyle/>
          <a:p>
            <a:pPr algn="r"/>
            <a:r>
              <a:rPr lang="en-US" sz="3200">
                <a:solidFill>
                  <a:schemeClr val="tx1"/>
                </a:solidFill>
              </a:rPr>
              <a:t>FABRIC CONNECTION TO SKELETON</a:t>
            </a:r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0016598B-A059-7F4B-B63A-AB7FF29EE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20" y="1698434"/>
            <a:ext cx="5126658" cy="3579648"/>
          </a:xfr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23B2CD-009B-425A-9616-1E1AD1D5A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accent1">
                <a:lumMod val="7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7">
            <a:extLst>
              <a:ext uri="{FF2B5EF4-FFF2-40B4-BE49-F238E27FC236}">
                <a16:creationId xmlns:a16="http://schemas.microsoft.com/office/drawing/2014/main" id="{D5DFF614-E282-9C45-90AC-48B77CF6CB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687" y="1132657"/>
            <a:ext cx="6469470" cy="451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38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7ACD-94D3-4F89-B40B-8FD9CE23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</p:spPr>
        <p:txBody>
          <a:bodyPr>
            <a:normAutofit/>
          </a:bodyPr>
          <a:lstStyle/>
          <a:p>
            <a:r>
              <a:rPr lang="en-US"/>
              <a:t>VENTILATION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56CEE02-D9CA-49A3-94A8-C59039387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481054" cy="3416300"/>
          </a:xfrm>
        </p:spPr>
        <p:txBody>
          <a:bodyPr anchor="ctr">
            <a:normAutofit lnSpcReduction="10000"/>
          </a:bodyPr>
          <a:lstStyle/>
          <a:p>
            <a:r>
              <a:rPr lang="en-US" sz="1600" dirty="0"/>
              <a:t>3 doors</a:t>
            </a:r>
          </a:p>
          <a:p>
            <a:r>
              <a:rPr lang="en-US" sz="1600" dirty="0"/>
              <a:t>Double layered doors</a:t>
            </a:r>
          </a:p>
          <a:p>
            <a:r>
              <a:rPr lang="en-US" sz="1600" dirty="0"/>
              <a:t>Mosquito net x fabric</a:t>
            </a:r>
          </a:p>
          <a:p>
            <a:endParaRPr lang="en-US" sz="1600" dirty="0"/>
          </a:p>
          <a:p>
            <a:r>
              <a:rPr lang="en-US" sz="1600" dirty="0"/>
              <a:t>Question:</a:t>
            </a:r>
            <a:br>
              <a:rPr lang="en-US" sz="1600" dirty="0"/>
            </a:br>
            <a:r>
              <a:rPr lang="en-US" sz="1600" dirty="0"/>
              <a:t>Do we need to provide an extra window on the opposite side for in case that 2 of the 3 doors are used for connection and only one door can be used for ventilation.</a:t>
            </a:r>
          </a:p>
        </p:txBody>
      </p:sp>
      <p:pic>
        <p:nvPicPr>
          <p:cNvPr id="5" name="Tijdelijke aanduiding voor inhoud 4" descr="Afbeelding met kooi, tafel, spiegel&#10;&#10;Automatisch gegenereerde beschrijving">
            <a:extLst>
              <a:ext uri="{FF2B5EF4-FFF2-40B4-BE49-F238E27FC236}">
                <a16:creationId xmlns:a16="http://schemas.microsoft.com/office/drawing/2014/main" id="{C0120AB1-9470-4522-AC8B-BA5CAB6FD2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3" t="24573" r="41571"/>
          <a:stretch/>
        </p:blipFill>
        <p:spPr>
          <a:xfrm>
            <a:off x="4984956" y="3002615"/>
            <a:ext cx="2997538" cy="2613834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7" name="Afbeelding 6" descr="Afbeelding met kooi, tafel, spiegel&#10;&#10;Automatisch gegenereerde beschrijving">
            <a:extLst>
              <a:ext uri="{FF2B5EF4-FFF2-40B4-BE49-F238E27FC236}">
                <a16:creationId xmlns:a16="http://schemas.microsoft.com/office/drawing/2014/main" id="{1E00D74D-5002-49D6-963E-503B68CD3B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6" t="30340" r="20645" b="17314"/>
          <a:stretch/>
        </p:blipFill>
        <p:spPr>
          <a:xfrm>
            <a:off x="8608694" y="2355166"/>
            <a:ext cx="2102186" cy="3664634"/>
          </a:xfrm>
          <a:prstGeom prst="roundRect">
            <a:avLst>
              <a:gd name="adj" fmla="val 1858"/>
            </a:avLst>
          </a:prstGeom>
          <a:effectLst/>
        </p:spPr>
      </p:pic>
    </p:spTree>
    <p:extLst>
      <p:ext uri="{BB962C8B-B14F-4D97-AF65-F5344CB8AC3E}">
        <p14:creationId xmlns:p14="http://schemas.microsoft.com/office/powerpoint/2010/main" val="3553438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640C3-3A66-49E3-9CC6-B39135E14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4929" y="639098"/>
            <a:ext cx="4798142" cy="37559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DISCUSSIONS</a:t>
            </a:r>
          </a:p>
        </p:txBody>
      </p:sp>
      <p:pic>
        <p:nvPicPr>
          <p:cNvPr id="30" name="Graphic 29" descr="Chat">
            <a:extLst>
              <a:ext uri="{FF2B5EF4-FFF2-40B4-BE49-F238E27FC236}">
                <a16:creationId xmlns:a16="http://schemas.microsoft.com/office/drawing/2014/main" id="{DB81C418-3120-4BCB-A7E3-0EB08AE69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512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EA7500"/>
      </a:accent1>
      <a:accent2>
        <a:srgbClr val="EA7500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75</Words>
  <Application>Microsoft Office PowerPoint</Application>
  <PresentationFormat>Grand écran</PresentationFormat>
  <Paragraphs>16</Paragraphs>
  <Slides>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Ion Boardroom</vt:lpstr>
      <vt:lpstr>12th Meeting</vt:lpstr>
      <vt:lpstr>WEBSITE</vt:lpstr>
      <vt:lpstr>PACKAGING</vt:lpstr>
      <vt:lpstr>Bottom Support</vt:lpstr>
      <vt:lpstr>FABRIC CONNECTION TO SKELETON</vt:lpstr>
      <vt:lpstr>VENTILATION</vt:lpstr>
      <vt:lpstr>DISCUSSIONS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12th Meeting</dc:title>
  <dc:creator>Lore Pauwels (1191985)</dc:creator>
  <cp:lastModifiedBy>Gabriel Givanovitch (1191961)</cp:lastModifiedBy>
  <cp:revision>3</cp:revision>
  <dcterms:created xsi:type="dcterms:W3CDTF">2020-05-14T09:32:47Z</dcterms:created>
  <dcterms:modified xsi:type="dcterms:W3CDTF">2020-05-14T09:52:09Z</dcterms:modified>
</cp:coreProperties>
</file>