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95BEF-C387-45BF-B4A2-62F662D508A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F92800D-32A9-4F81-A3BB-B94FDC5D2CFA}">
      <dgm:prSet/>
      <dgm:spPr/>
      <dgm:t>
        <a:bodyPr/>
        <a:lstStyle/>
        <a:p>
          <a:r>
            <a:rPr lang="nl-NL" dirty="0"/>
            <a:t>Scope</a:t>
          </a:r>
          <a:endParaRPr lang="en-US" dirty="0"/>
        </a:p>
      </dgm:t>
    </dgm:pt>
    <dgm:pt modelId="{AD99F92B-0EF4-4BCE-9BE6-BC380AAF4855}" type="parTrans" cxnId="{F4F92E43-C33D-4674-977E-8F7D8A522D93}">
      <dgm:prSet/>
      <dgm:spPr/>
      <dgm:t>
        <a:bodyPr/>
        <a:lstStyle/>
        <a:p>
          <a:endParaRPr lang="en-US"/>
        </a:p>
      </dgm:t>
    </dgm:pt>
    <dgm:pt modelId="{BA4EA213-FCA2-4A57-B8D8-3BCECCEFE33E}" type="sibTrans" cxnId="{F4F92E43-C33D-4674-977E-8F7D8A522D93}">
      <dgm:prSet/>
      <dgm:spPr/>
      <dgm:t>
        <a:bodyPr/>
        <a:lstStyle/>
        <a:p>
          <a:endParaRPr lang="en-US"/>
        </a:p>
      </dgm:t>
    </dgm:pt>
    <dgm:pt modelId="{DF85B1E7-EA1F-4349-9D3E-42B414CEA8FD}">
      <dgm:prSet/>
      <dgm:spPr/>
      <dgm:t>
        <a:bodyPr/>
        <a:lstStyle/>
        <a:p>
          <a:r>
            <a:rPr lang="nl-NL"/>
            <a:t>Blackbox</a:t>
          </a:r>
          <a:endParaRPr lang="en-US"/>
        </a:p>
      </dgm:t>
    </dgm:pt>
    <dgm:pt modelId="{ACE275B0-8DFD-4CD7-9AB0-4400CD5C131C}" type="parTrans" cxnId="{57436E2E-F10F-442B-8F4E-492216D211EE}">
      <dgm:prSet/>
      <dgm:spPr/>
      <dgm:t>
        <a:bodyPr/>
        <a:lstStyle/>
        <a:p>
          <a:endParaRPr lang="en-US"/>
        </a:p>
      </dgm:t>
    </dgm:pt>
    <dgm:pt modelId="{31DF2DC6-63E7-4880-A91E-0DCE0A0A042B}" type="sibTrans" cxnId="{57436E2E-F10F-442B-8F4E-492216D211EE}">
      <dgm:prSet/>
      <dgm:spPr/>
      <dgm:t>
        <a:bodyPr/>
        <a:lstStyle/>
        <a:p>
          <a:endParaRPr lang="en-US"/>
        </a:p>
      </dgm:t>
    </dgm:pt>
    <dgm:pt modelId="{2B410005-FABE-4AEE-980E-960DF93F7124}">
      <dgm:prSet/>
      <dgm:spPr/>
      <dgm:t>
        <a:bodyPr/>
        <a:lstStyle/>
        <a:p>
          <a:r>
            <a:rPr lang="nl-NL" dirty="0"/>
            <a:t>Design Concepts</a:t>
          </a:r>
          <a:endParaRPr lang="en-US" dirty="0"/>
        </a:p>
      </dgm:t>
    </dgm:pt>
    <dgm:pt modelId="{44E895C9-E295-47E3-9EEE-71E6823D8645}" type="parTrans" cxnId="{2BF392C4-7E28-4C41-86A2-1892F163423A}">
      <dgm:prSet/>
      <dgm:spPr/>
      <dgm:t>
        <a:bodyPr/>
        <a:lstStyle/>
        <a:p>
          <a:endParaRPr lang="en-US"/>
        </a:p>
      </dgm:t>
    </dgm:pt>
    <dgm:pt modelId="{BF6140CB-1B57-4600-A7E8-D7C74B07EFC4}" type="sibTrans" cxnId="{2BF392C4-7E28-4C41-86A2-1892F163423A}">
      <dgm:prSet/>
      <dgm:spPr/>
      <dgm:t>
        <a:bodyPr/>
        <a:lstStyle/>
        <a:p>
          <a:endParaRPr lang="en-US"/>
        </a:p>
      </dgm:t>
    </dgm:pt>
    <dgm:pt modelId="{C196C70D-9FB2-4FB7-B69A-1E2878BEC6BE}" type="pres">
      <dgm:prSet presAssocID="{BA395BEF-C387-45BF-B4A2-62F662D508A5}" presName="linear" presStyleCnt="0">
        <dgm:presLayoutVars>
          <dgm:animLvl val="lvl"/>
          <dgm:resizeHandles val="exact"/>
        </dgm:presLayoutVars>
      </dgm:prSet>
      <dgm:spPr/>
    </dgm:pt>
    <dgm:pt modelId="{93C7EC7F-671E-4C22-9770-1225549A81CF}" type="pres">
      <dgm:prSet presAssocID="{1F92800D-32A9-4F81-A3BB-B94FDC5D2CF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B342A35-56E0-4782-8E47-55F57D873170}" type="pres">
      <dgm:prSet presAssocID="{BA4EA213-FCA2-4A57-B8D8-3BCECCEFE33E}" presName="spacer" presStyleCnt="0"/>
      <dgm:spPr/>
    </dgm:pt>
    <dgm:pt modelId="{D90820CA-07EA-429F-B19E-AFB970179891}" type="pres">
      <dgm:prSet presAssocID="{DF85B1E7-EA1F-4349-9D3E-42B414CEA8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5A96E4C-6139-453E-933E-9015C954CA7D}" type="pres">
      <dgm:prSet presAssocID="{31DF2DC6-63E7-4880-A91E-0DCE0A0A042B}" presName="spacer" presStyleCnt="0"/>
      <dgm:spPr/>
    </dgm:pt>
    <dgm:pt modelId="{AF2C6A2B-B5D0-4E2E-ACC8-0B1582142DCC}" type="pres">
      <dgm:prSet presAssocID="{2B410005-FABE-4AEE-980E-960DF93F712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1EE1A2D-9EA6-47FB-87DF-4F859BCEFF8C}" type="presOf" srcId="{BA395BEF-C387-45BF-B4A2-62F662D508A5}" destId="{C196C70D-9FB2-4FB7-B69A-1E2878BEC6BE}" srcOrd="0" destOrd="0" presId="urn:microsoft.com/office/officeart/2005/8/layout/vList2"/>
    <dgm:cxn modelId="{57436E2E-F10F-442B-8F4E-492216D211EE}" srcId="{BA395BEF-C387-45BF-B4A2-62F662D508A5}" destId="{DF85B1E7-EA1F-4349-9D3E-42B414CEA8FD}" srcOrd="1" destOrd="0" parTransId="{ACE275B0-8DFD-4CD7-9AB0-4400CD5C131C}" sibTransId="{31DF2DC6-63E7-4880-A91E-0DCE0A0A042B}"/>
    <dgm:cxn modelId="{F4F92E43-C33D-4674-977E-8F7D8A522D93}" srcId="{BA395BEF-C387-45BF-B4A2-62F662D508A5}" destId="{1F92800D-32A9-4F81-A3BB-B94FDC5D2CFA}" srcOrd="0" destOrd="0" parTransId="{AD99F92B-0EF4-4BCE-9BE6-BC380AAF4855}" sibTransId="{BA4EA213-FCA2-4A57-B8D8-3BCECCEFE33E}"/>
    <dgm:cxn modelId="{9063AE88-00ED-4EE3-A0FA-0AC1570F3F53}" type="presOf" srcId="{2B410005-FABE-4AEE-980E-960DF93F7124}" destId="{AF2C6A2B-B5D0-4E2E-ACC8-0B1582142DCC}" srcOrd="0" destOrd="0" presId="urn:microsoft.com/office/officeart/2005/8/layout/vList2"/>
    <dgm:cxn modelId="{B13514C1-BC45-4826-8534-B7F2BA23E241}" type="presOf" srcId="{1F92800D-32A9-4F81-A3BB-B94FDC5D2CFA}" destId="{93C7EC7F-671E-4C22-9770-1225549A81CF}" srcOrd="0" destOrd="0" presId="urn:microsoft.com/office/officeart/2005/8/layout/vList2"/>
    <dgm:cxn modelId="{2BF392C4-7E28-4C41-86A2-1892F163423A}" srcId="{BA395BEF-C387-45BF-B4A2-62F662D508A5}" destId="{2B410005-FABE-4AEE-980E-960DF93F7124}" srcOrd="2" destOrd="0" parTransId="{44E895C9-E295-47E3-9EEE-71E6823D8645}" sibTransId="{BF6140CB-1B57-4600-A7E8-D7C74B07EFC4}"/>
    <dgm:cxn modelId="{7BBB24FD-D349-4BEF-B980-8A9B4A61D5C2}" type="presOf" srcId="{DF85B1E7-EA1F-4349-9D3E-42B414CEA8FD}" destId="{D90820CA-07EA-429F-B19E-AFB970179891}" srcOrd="0" destOrd="0" presId="urn:microsoft.com/office/officeart/2005/8/layout/vList2"/>
    <dgm:cxn modelId="{B2F8AE02-0911-4FE9-A24D-A0EEC41D195E}" type="presParOf" srcId="{C196C70D-9FB2-4FB7-B69A-1E2878BEC6BE}" destId="{93C7EC7F-671E-4C22-9770-1225549A81CF}" srcOrd="0" destOrd="0" presId="urn:microsoft.com/office/officeart/2005/8/layout/vList2"/>
    <dgm:cxn modelId="{FFEB48A2-D28A-4810-8212-AB02BCAE8B92}" type="presParOf" srcId="{C196C70D-9FB2-4FB7-B69A-1E2878BEC6BE}" destId="{6B342A35-56E0-4782-8E47-55F57D873170}" srcOrd="1" destOrd="0" presId="urn:microsoft.com/office/officeart/2005/8/layout/vList2"/>
    <dgm:cxn modelId="{8B31BAC7-7D92-4F8A-B210-0370482F1405}" type="presParOf" srcId="{C196C70D-9FB2-4FB7-B69A-1E2878BEC6BE}" destId="{D90820CA-07EA-429F-B19E-AFB970179891}" srcOrd="2" destOrd="0" presId="urn:microsoft.com/office/officeart/2005/8/layout/vList2"/>
    <dgm:cxn modelId="{A12CC72F-5033-4867-8DE2-9BF8F61575D6}" type="presParOf" srcId="{C196C70D-9FB2-4FB7-B69A-1E2878BEC6BE}" destId="{B5A96E4C-6139-453E-933E-9015C954CA7D}" srcOrd="3" destOrd="0" presId="urn:microsoft.com/office/officeart/2005/8/layout/vList2"/>
    <dgm:cxn modelId="{802BDB09-2BDE-45F7-9CCA-E0EAA81C7506}" type="presParOf" srcId="{C196C70D-9FB2-4FB7-B69A-1E2878BEC6BE}" destId="{AF2C6A2B-B5D0-4E2E-ACC8-0B1582142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486DCF-5C4B-4DAB-A93F-B7B5A9978D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A28B52B-4E5D-4584-BF7F-04233B2F8354}">
      <dgm:prSet/>
      <dgm:spPr/>
      <dgm:t>
        <a:bodyPr/>
        <a:lstStyle/>
        <a:p>
          <a:r>
            <a:rPr lang="nl-NL" dirty="0"/>
            <a:t>Warm, safe area away from disaster</a:t>
          </a:r>
          <a:endParaRPr lang="en-US" dirty="0"/>
        </a:p>
      </dgm:t>
    </dgm:pt>
    <dgm:pt modelId="{34C8892D-9903-413A-BF58-49BF76174592}" type="parTrans" cxnId="{22636676-3767-4436-8685-B7726EBCDE55}">
      <dgm:prSet/>
      <dgm:spPr/>
      <dgm:t>
        <a:bodyPr/>
        <a:lstStyle/>
        <a:p>
          <a:endParaRPr lang="en-US"/>
        </a:p>
      </dgm:t>
    </dgm:pt>
    <dgm:pt modelId="{03AF891C-66F8-4B7E-ABA5-9FFC89B83ED1}" type="sibTrans" cxnId="{22636676-3767-4436-8685-B7726EBCDE55}">
      <dgm:prSet/>
      <dgm:spPr/>
      <dgm:t>
        <a:bodyPr/>
        <a:lstStyle/>
        <a:p>
          <a:endParaRPr lang="en-US"/>
        </a:p>
      </dgm:t>
    </dgm:pt>
    <dgm:pt modelId="{00829C09-63E9-4699-80B1-ECFA0E0B2155}">
      <dgm:prSet/>
      <dgm:spPr/>
      <dgm:t>
        <a:bodyPr/>
        <a:lstStyle/>
        <a:p>
          <a:r>
            <a:rPr lang="en-US" b="0" i="0" dirty="0"/>
            <a:t>2 weeks to stay in the shelter</a:t>
          </a:r>
          <a:endParaRPr lang="en-US" dirty="0"/>
        </a:p>
      </dgm:t>
    </dgm:pt>
    <dgm:pt modelId="{A3349E50-F83F-401A-9233-0AC489819CE5}" type="parTrans" cxnId="{04518F9A-9F7A-4E58-948E-835050C0051F}">
      <dgm:prSet/>
      <dgm:spPr/>
      <dgm:t>
        <a:bodyPr/>
        <a:lstStyle/>
        <a:p>
          <a:endParaRPr lang="en-US"/>
        </a:p>
      </dgm:t>
    </dgm:pt>
    <dgm:pt modelId="{F88718F6-4165-4287-93C4-8CBD56FEAB8E}" type="sibTrans" cxnId="{04518F9A-9F7A-4E58-948E-835050C0051F}">
      <dgm:prSet/>
      <dgm:spPr/>
      <dgm:t>
        <a:bodyPr/>
        <a:lstStyle/>
        <a:p>
          <a:endParaRPr lang="en-US"/>
        </a:p>
      </dgm:t>
    </dgm:pt>
    <dgm:pt modelId="{A2882300-D09C-4BD0-AC50-934CE2F80362}">
      <dgm:prSet/>
      <dgm:spPr/>
      <dgm:t>
        <a:bodyPr/>
        <a:lstStyle/>
        <a:p>
          <a:r>
            <a:rPr lang="nl-NL"/>
            <a:t>Foldable but modular</a:t>
          </a:r>
          <a:endParaRPr lang="en-US"/>
        </a:p>
      </dgm:t>
    </dgm:pt>
    <dgm:pt modelId="{92ED23D7-0A6F-4342-8778-60F9496257B7}" type="parTrans" cxnId="{C7AAC9E2-2114-4D3E-97DE-10EC0268DECE}">
      <dgm:prSet/>
      <dgm:spPr/>
      <dgm:t>
        <a:bodyPr/>
        <a:lstStyle/>
        <a:p>
          <a:endParaRPr lang="en-US"/>
        </a:p>
      </dgm:t>
    </dgm:pt>
    <dgm:pt modelId="{3ACAD9B2-ED1E-4F9F-AE38-2F791B967B96}" type="sibTrans" cxnId="{C7AAC9E2-2114-4D3E-97DE-10EC0268DECE}">
      <dgm:prSet/>
      <dgm:spPr/>
      <dgm:t>
        <a:bodyPr/>
        <a:lstStyle/>
        <a:p>
          <a:endParaRPr lang="en-US"/>
        </a:p>
      </dgm:t>
    </dgm:pt>
    <dgm:pt modelId="{D4F68CEA-2407-4093-BDCE-0C4C71CDBF0F}">
      <dgm:prSet/>
      <dgm:spPr/>
      <dgm:t>
        <a:bodyPr/>
        <a:lstStyle/>
        <a:p>
          <a:r>
            <a:rPr lang="nl-NL"/>
            <a:t>Furniture</a:t>
          </a:r>
          <a:endParaRPr lang="en-US"/>
        </a:p>
      </dgm:t>
    </dgm:pt>
    <dgm:pt modelId="{FCCE80C5-252E-4C0C-9683-2D48E76572A2}" type="parTrans" cxnId="{7AA82F42-7043-4C82-85DB-F5FA8BF4677E}">
      <dgm:prSet/>
      <dgm:spPr/>
      <dgm:t>
        <a:bodyPr/>
        <a:lstStyle/>
        <a:p>
          <a:endParaRPr lang="en-US"/>
        </a:p>
      </dgm:t>
    </dgm:pt>
    <dgm:pt modelId="{4F1E959A-9EC3-4553-8C39-4BD037AACDB6}" type="sibTrans" cxnId="{7AA82F42-7043-4C82-85DB-F5FA8BF4677E}">
      <dgm:prSet/>
      <dgm:spPr/>
      <dgm:t>
        <a:bodyPr/>
        <a:lstStyle/>
        <a:p>
          <a:endParaRPr lang="en-US"/>
        </a:p>
      </dgm:t>
    </dgm:pt>
    <dgm:pt modelId="{3A548FB4-FA25-449D-8BA8-AF28344423E4}">
      <dgm:prSet/>
      <dgm:spPr/>
      <dgm:t>
        <a:bodyPr/>
        <a:lstStyle/>
        <a:p>
          <a:r>
            <a:rPr lang="nl-NL" dirty="0"/>
            <a:t>Walk space (1m^2)</a:t>
          </a:r>
          <a:endParaRPr lang="en-US" dirty="0"/>
        </a:p>
      </dgm:t>
    </dgm:pt>
    <dgm:pt modelId="{06693AFA-1118-4444-B23B-DEED065EF20F}" type="parTrans" cxnId="{D71C7CDD-6AD8-4AA7-ACE5-784E13BE084E}">
      <dgm:prSet/>
      <dgm:spPr/>
      <dgm:t>
        <a:bodyPr/>
        <a:lstStyle/>
        <a:p>
          <a:endParaRPr lang="en-US"/>
        </a:p>
      </dgm:t>
    </dgm:pt>
    <dgm:pt modelId="{5FB0D05D-6D3A-4136-A77A-1DB5C9B70D64}" type="sibTrans" cxnId="{D71C7CDD-6AD8-4AA7-ACE5-784E13BE084E}">
      <dgm:prSet/>
      <dgm:spPr/>
      <dgm:t>
        <a:bodyPr/>
        <a:lstStyle/>
        <a:p>
          <a:endParaRPr lang="en-US"/>
        </a:p>
      </dgm:t>
    </dgm:pt>
    <dgm:pt modelId="{E45E2F06-B713-4941-A550-3F3043F19627}">
      <dgm:prSet/>
      <dgm:spPr/>
      <dgm:t>
        <a:bodyPr/>
        <a:lstStyle/>
        <a:p>
          <a:r>
            <a:rPr lang="nl-NL"/>
            <a:t>“Make people feel like home”</a:t>
          </a:r>
          <a:endParaRPr lang="en-US"/>
        </a:p>
      </dgm:t>
    </dgm:pt>
    <dgm:pt modelId="{36A9A10D-779D-4A47-8A97-AC8951407C3A}" type="parTrans" cxnId="{026C88F2-6FA5-4537-8CDB-5109754BD563}">
      <dgm:prSet/>
      <dgm:spPr/>
      <dgm:t>
        <a:bodyPr/>
        <a:lstStyle/>
        <a:p>
          <a:endParaRPr lang="en-US"/>
        </a:p>
      </dgm:t>
    </dgm:pt>
    <dgm:pt modelId="{67A1BCD3-2589-41B4-BF69-C06E85B1216A}" type="sibTrans" cxnId="{026C88F2-6FA5-4537-8CDB-5109754BD563}">
      <dgm:prSet/>
      <dgm:spPr/>
      <dgm:t>
        <a:bodyPr/>
        <a:lstStyle/>
        <a:p>
          <a:endParaRPr lang="en-US"/>
        </a:p>
      </dgm:t>
    </dgm:pt>
    <dgm:pt modelId="{CC41A501-2418-4B5A-B68B-96FF5D946150}" type="pres">
      <dgm:prSet presAssocID="{B4486DCF-5C4B-4DAB-A93F-B7B5A9978D40}" presName="linear" presStyleCnt="0">
        <dgm:presLayoutVars>
          <dgm:animLvl val="lvl"/>
          <dgm:resizeHandles val="exact"/>
        </dgm:presLayoutVars>
      </dgm:prSet>
      <dgm:spPr/>
    </dgm:pt>
    <dgm:pt modelId="{9628A32D-5A12-4522-871F-5E22CBDA5885}" type="pres">
      <dgm:prSet presAssocID="{BA28B52B-4E5D-4584-BF7F-04233B2F8354}" presName="parentText" presStyleLbl="node1" presStyleIdx="0" presStyleCnt="6" custLinFactNeighborX="-22461" custLinFactNeighborY="-1171">
        <dgm:presLayoutVars>
          <dgm:chMax val="0"/>
          <dgm:bulletEnabled val="1"/>
        </dgm:presLayoutVars>
      </dgm:prSet>
      <dgm:spPr/>
    </dgm:pt>
    <dgm:pt modelId="{9FCC684C-30C5-46B4-8ADF-F1EA1228C295}" type="pres">
      <dgm:prSet presAssocID="{03AF891C-66F8-4B7E-ABA5-9FFC89B83ED1}" presName="spacer" presStyleCnt="0"/>
      <dgm:spPr/>
    </dgm:pt>
    <dgm:pt modelId="{E315A476-C5FB-42CC-A091-520EEBA1DC4C}" type="pres">
      <dgm:prSet presAssocID="{00829C09-63E9-4699-80B1-ECFA0E0B215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91142D1-F937-4889-B109-C5D241C1878D}" type="pres">
      <dgm:prSet presAssocID="{F88718F6-4165-4287-93C4-8CBD56FEAB8E}" presName="spacer" presStyleCnt="0"/>
      <dgm:spPr/>
    </dgm:pt>
    <dgm:pt modelId="{034CDDA0-D5B1-4881-AB9D-F059EE206944}" type="pres">
      <dgm:prSet presAssocID="{A2882300-D09C-4BD0-AC50-934CE2F8036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1818A4-8095-4CF5-9774-90D8018CF6B3}" type="pres">
      <dgm:prSet presAssocID="{3ACAD9B2-ED1E-4F9F-AE38-2F791B967B96}" presName="spacer" presStyleCnt="0"/>
      <dgm:spPr/>
    </dgm:pt>
    <dgm:pt modelId="{9CBFC887-AA4A-4949-9F3E-E7C01DA8FCEC}" type="pres">
      <dgm:prSet presAssocID="{D4F68CEA-2407-4093-BDCE-0C4C71CDBF0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EDA77CBE-91FA-40B6-8661-A0FBBCEDEB77}" type="pres">
      <dgm:prSet presAssocID="{4F1E959A-9EC3-4553-8C39-4BD037AACDB6}" presName="spacer" presStyleCnt="0"/>
      <dgm:spPr/>
    </dgm:pt>
    <dgm:pt modelId="{2F21D917-4013-4041-A324-5D8AAD437BC2}" type="pres">
      <dgm:prSet presAssocID="{3A548FB4-FA25-449D-8BA8-AF28344423E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DC22354-D583-4FED-AAD7-A5301B3C18C8}" type="pres">
      <dgm:prSet presAssocID="{5FB0D05D-6D3A-4136-A77A-1DB5C9B70D64}" presName="spacer" presStyleCnt="0"/>
      <dgm:spPr/>
    </dgm:pt>
    <dgm:pt modelId="{7611F042-F86C-439A-80F9-8CB3C0AD543C}" type="pres">
      <dgm:prSet presAssocID="{E45E2F06-B713-4941-A550-3F3043F1962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6F03725-C296-4C67-BAD7-AB36239CEE3D}" type="presOf" srcId="{BA28B52B-4E5D-4584-BF7F-04233B2F8354}" destId="{9628A32D-5A12-4522-871F-5E22CBDA5885}" srcOrd="0" destOrd="0" presId="urn:microsoft.com/office/officeart/2005/8/layout/vList2"/>
    <dgm:cxn modelId="{7AA82F42-7043-4C82-85DB-F5FA8BF4677E}" srcId="{B4486DCF-5C4B-4DAB-A93F-B7B5A9978D40}" destId="{D4F68CEA-2407-4093-BDCE-0C4C71CDBF0F}" srcOrd="3" destOrd="0" parTransId="{FCCE80C5-252E-4C0C-9683-2D48E76572A2}" sibTransId="{4F1E959A-9EC3-4553-8C39-4BD037AACDB6}"/>
    <dgm:cxn modelId="{18077A65-BF2B-4CE9-8BF4-FDC8412452C5}" type="presOf" srcId="{B4486DCF-5C4B-4DAB-A93F-B7B5A9978D40}" destId="{CC41A501-2418-4B5A-B68B-96FF5D946150}" srcOrd="0" destOrd="0" presId="urn:microsoft.com/office/officeart/2005/8/layout/vList2"/>
    <dgm:cxn modelId="{F9DF0350-437E-43C0-B159-0D3770E683E2}" type="presOf" srcId="{00829C09-63E9-4699-80B1-ECFA0E0B2155}" destId="{E315A476-C5FB-42CC-A091-520EEBA1DC4C}" srcOrd="0" destOrd="0" presId="urn:microsoft.com/office/officeart/2005/8/layout/vList2"/>
    <dgm:cxn modelId="{22636676-3767-4436-8685-B7726EBCDE55}" srcId="{B4486DCF-5C4B-4DAB-A93F-B7B5A9978D40}" destId="{BA28B52B-4E5D-4584-BF7F-04233B2F8354}" srcOrd="0" destOrd="0" parTransId="{34C8892D-9903-413A-BF58-49BF76174592}" sibTransId="{03AF891C-66F8-4B7E-ABA5-9FFC89B83ED1}"/>
    <dgm:cxn modelId="{13CCC48B-34B5-40EE-A62B-21BB2995F356}" type="presOf" srcId="{3A548FB4-FA25-449D-8BA8-AF28344423E4}" destId="{2F21D917-4013-4041-A324-5D8AAD437BC2}" srcOrd="0" destOrd="0" presId="urn:microsoft.com/office/officeart/2005/8/layout/vList2"/>
    <dgm:cxn modelId="{04518F9A-9F7A-4E58-948E-835050C0051F}" srcId="{B4486DCF-5C4B-4DAB-A93F-B7B5A9978D40}" destId="{00829C09-63E9-4699-80B1-ECFA0E0B2155}" srcOrd="1" destOrd="0" parTransId="{A3349E50-F83F-401A-9233-0AC489819CE5}" sibTransId="{F88718F6-4165-4287-93C4-8CBD56FEAB8E}"/>
    <dgm:cxn modelId="{D0D2CCBA-8479-4970-9AC8-3660F79AB37B}" type="presOf" srcId="{E45E2F06-B713-4941-A550-3F3043F19627}" destId="{7611F042-F86C-439A-80F9-8CB3C0AD543C}" srcOrd="0" destOrd="0" presId="urn:microsoft.com/office/officeart/2005/8/layout/vList2"/>
    <dgm:cxn modelId="{82F155CD-D9B4-4D44-8A28-68B39F01A132}" type="presOf" srcId="{D4F68CEA-2407-4093-BDCE-0C4C71CDBF0F}" destId="{9CBFC887-AA4A-4949-9F3E-E7C01DA8FCEC}" srcOrd="0" destOrd="0" presId="urn:microsoft.com/office/officeart/2005/8/layout/vList2"/>
    <dgm:cxn modelId="{D71C7CDD-6AD8-4AA7-ACE5-784E13BE084E}" srcId="{B4486DCF-5C4B-4DAB-A93F-B7B5A9978D40}" destId="{3A548FB4-FA25-449D-8BA8-AF28344423E4}" srcOrd="4" destOrd="0" parTransId="{06693AFA-1118-4444-B23B-DEED065EF20F}" sibTransId="{5FB0D05D-6D3A-4136-A77A-1DB5C9B70D64}"/>
    <dgm:cxn modelId="{89F4F9DD-979D-42C2-AB81-D7AFE9E76B5B}" type="presOf" srcId="{A2882300-D09C-4BD0-AC50-934CE2F80362}" destId="{034CDDA0-D5B1-4881-AB9D-F059EE206944}" srcOrd="0" destOrd="0" presId="urn:microsoft.com/office/officeart/2005/8/layout/vList2"/>
    <dgm:cxn modelId="{C7AAC9E2-2114-4D3E-97DE-10EC0268DECE}" srcId="{B4486DCF-5C4B-4DAB-A93F-B7B5A9978D40}" destId="{A2882300-D09C-4BD0-AC50-934CE2F80362}" srcOrd="2" destOrd="0" parTransId="{92ED23D7-0A6F-4342-8778-60F9496257B7}" sibTransId="{3ACAD9B2-ED1E-4F9F-AE38-2F791B967B96}"/>
    <dgm:cxn modelId="{026C88F2-6FA5-4537-8CDB-5109754BD563}" srcId="{B4486DCF-5C4B-4DAB-A93F-B7B5A9978D40}" destId="{E45E2F06-B713-4941-A550-3F3043F19627}" srcOrd="5" destOrd="0" parTransId="{36A9A10D-779D-4A47-8A97-AC8951407C3A}" sibTransId="{67A1BCD3-2589-41B4-BF69-C06E85B1216A}"/>
    <dgm:cxn modelId="{23F35747-12D0-4374-8484-5CD9AB292582}" type="presParOf" srcId="{CC41A501-2418-4B5A-B68B-96FF5D946150}" destId="{9628A32D-5A12-4522-871F-5E22CBDA5885}" srcOrd="0" destOrd="0" presId="urn:microsoft.com/office/officeart/2005/8/layout/vList2"/>
    <dgm:cxn modelId="{83FEADAC-5BC8-4127-A9C5-8F2890AF2FE4}" type="presParOf" srcId="{CC41A501-2418-4B5A-B68B-96FF5D946150}" destId="{9FCC684C-30C5-46B4-8ADF-F1EA1228C295}" srcOrd="1" destOrd="0" presId="urn:microsoft.com/office/officeart/2005/8/layout/vList2"/>
    <dgm:cxn modelId="{11B37ED8-DFF9-49CB-9BBC-4FC729C1313A}" type="presParOf" srcId="{CC41A501-2418-4B5A-B68B-96FF5D946150}" destId="{E315A476-C5FB-42CC-A091-520EEBA1DC4C}" srcOrd="2" destOrd="0" presId="urn:microsoft.com/office/officeart/2005/8/layout/vList2"/>
    <dgm:cxn modelId="{A7C11991-E1EA-4A48-8954-48015D16D7CE}" type="presParOf" srcId="{CC41A501-2418-4B5A-B68B-96FF5D946150}" destId="{791142D1-F937-4889-B109-C5D241C1878D}" srcOrd="3" destOrd="0" presId="urn:microsoft.com/office/officeart/2005/8/layout/vList2"/>
    <dgm:cxn modelId="{7FC830CF-EC77-4985-B843-9A6F1C37791F}" type="presParOf" srcId="{CC41A501-2418-4B5A-B68B-96FF5D946150}" destId="{034CDDA0-D5B1-4881-AB9D-F059EE206944}" srcOrd="4" destOrd="0" presId="urn:microsoft.com/office/officeart/2005/8/layout/vList2"/>
    <dgm:cxn modelId="{699ED3D3-6095-40D2-85D1-C977C24B09DC}" type="presParOf" srcId="{CC41A501-2418-4B5A-B68B-96FF5D946150}" destId="{271818A4-8095-4CF5-9774-90D8018CF6B3}" srcOrd="5" destOrd="0" presId="urn:microsoft.com/office/officeart/2005/8/layout/vList2"/>
    <dgm:cxn modelId="{511473A2-5F1E-4FF7-8A62-4A743BF9093D}" type="presParOf" srcId="{CC41A501-2418-4B5A-B68B-96FF5D946150}" destId="{9CBFC887-AA4A-4949-9F3E-E7C01DA8FCEC}" srcOrd="6" destOrd="0" presId="urn:microsoft.com/office/officeart/2005/8/layout/vList2"/>
    <dgm:cxn modelId="{E4315B7E-C5DA-4851-B8E7-ABFA2B63C93C}" type="presParOf" srcId="{CC41A501-2418-4B5A-B68B-96FF5D946150}" destId="{EDA77CBE-91FA-40B6-8661-A0FBBCEDEB77}" srcOrd="7" destOrd="0" presId="urn:microsoft.com/office/officeart/2005/8/layout/vList2"/>
    <dgm:cxn modelId="{C36379B0-E99C-4381-89E7-C21EC166B845}" type="presParOf" srcId="{CC41A501-2418-4B5A-B68B-96FF5D946150}" destId="{2F21D917-4013-4041-A324-5D8AAD437BC2}" srcOrd="8" destOrd="0" presId="urn:microsoft.com/office/officeart/2005/8/layout/vList2"/>
    <dgm:cxn modelId="{5E4AA38A-8D2E-445F-85DB-E57230D6FAB3}" type="presParOf" srcId="{CC41A501-2418-4B5A-B68B-96FF5D946150}" destId="{9DC22354-D583-4FED-AAD7-A5301B3C18C8}" srcOrd="9" destOrd="0" presId="urn:microsoft.com/office/officeart/2005/8/layout/vList2"/>
    <dgm:cxn modelId="{CA711507-0015-4499-8592-358EFE4668B7}" type="presParOf" srcId="{CC41A501-2418-4B5A-B68B-96FF5D946150}" destId="{7611F042-F86C-439A-80F9-8CB3C0AD543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7EC7F-671E-4C22-9770-1225549A81CF}">
      <dsp:nvSpPr>
        <dsp:cNvPr id="0" name=""/>
        <dsp:cNvSpPr/>
      </dsp:nvSpPr>
      <dsp:spPr>
        <a:xfrm>
          <a:off x="0" y="416975"/>
          <a:ext cx="6513603" cy="15590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Scope</a:t>
          </a:r>
          <a:endParaRPr lang="en-US" sz="6500" kern="1200" dirty="0"/>
        </a:p>
      </dsp:txBody>
      <dsp:txXfrm>
        <a:off x="76105" y="493080"/>
        <a:ext cx="6361393" cy="1406815"/>
      </dsp:txXfrm>
    </dsp:sp>
    <dsp:sp modelId="{D90820CA-07EA-429F-B19E-AFB970179891}">
      <dsp:nvSpPr>
        <dsp:cNvPr id="0" name=""/>
        <dsp:cNvSpPr/>
      </dsp:nvSpPr>
      <dsp:spPr>
        <a:xfrm>
          <a:off x="0" y="2163200"/>
          <a:ext cx="6513603" cy="155902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/>
            <a:t>Blackbox</a:t>
          </a:r>
          <a:endParaRPr lang="en-US" sz="6500" kern="1200"/>
        </a:p>
      </dsp:txBody>
      <dsp:txXfrm>
        <a:off x="76105" y="2239305"/>
        <a:ext cx="6361393" cy="1406815"/>
      </dsp:txXfrm>
    </dsp:sp>
    <dsp:sp modelId="{AF2C6A2B-B5D0-4E2E-ACC8-0B1582142DCC}">
      <dsp:nvSpPr>
        <dsp:cNvPr id="0" name=""/>
        <dsp:cNvSpPr/>
      </dsp:nvSpPr>
      <dsp:spPr>
        <a:xfrm>
          <a:off x="0" y="3909425"/>
          <a:ext cx="6513603" cy="155902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Design Concepts</a:t>
          </a:r>
          <a:endParaRPr lang="en-US" sz="6500" kern="1200" dirty="0"/>
        </a:p>
      </dsp:txBody>
      <dsp:txXfrm>
        <a:off x="76105" y="3985530"/>
        <a:ext cx="6361393" cy="1406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8A32D-5A12-4522-871F-5E22CBDA5885}">
      <dsp:nvSpPr>
        <dsp:cNvPr id="0" name=""/>
        <dsp:cNvSpPr/>
      </dsp:nvSpPr>
      <dsp:spPr>
        <a:xfrm>
          <a:off x="0" y="323979"/>
          <a:ext cx="6678832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Warm, safe area away from disaster</a:t>
          </a:r>
          <a:endParaRPr lang="en-US" sz="3400" kern="1200" dirty="0"/>
        </a:p>
      </dsp:txBody>
      <dsp:txXfrm>
        <a:off x="39809" y="363788"/>
        <a:ext cx="6599214" cy="735872"/>
      </dsp:txXfrm>
    </dsp:sp>
    <dsp:sp modelId="{E315A476-C5FB-42CC-A091-520EEBA1DC4C}">
      <dsp:nvSpPr>
        <dsp:cNvPr id="0" name=""/>
        <dsp:cNvSpPr/>
      </dsp:nvSpPr>
      <dsp:spPr>
        <a:xfrm>
          <a:off x="0" y="1238536"/>
          <a:ext cx="6678832" cy="8154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0" i="0" kern="1200" dirty="0"/>
            <a:t>2 weeks to stay in the shelter</a:t>
          </a:r>
          <a:endParaRPr lang="en-US" sz="3400" kern="1200" dirty="0"/>
        </a:p>
      </dsp:txBody>
      <dsp:txXfrm>
        <a:off x="39809" y="1278345"/>
        <a:ext cx="6599214" cy="735872"/>
      </dsp:txXfrm>
    </dsp:sp>
    <dsp:sp modelId="{034CDDA0-D5B1-4881-AB9D-F059EE206944}">
      <dsp:nvSpPr>
        <dsp:cNvPr id="0" name=""/>
        <dsp:cNvSpPr/>
      </dsp:nvSpPr>
      <dsp:spPr>
        <a:xfrm>
          <a:off x="0" y="2151946"/>
          <a:ext cx="6678832" cy="81549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Foldable but modular</a:t>
          </a:r>
          <a:endParaRPr lang="en-US" sz="3400" kern="1200"/>
        </a:p>
      </dsp:txBody>
      <dsp:txXfrm>
        <a:off x="39809" y="2191755"/>
        <a:ext cx="6599214" cy="735872"/>
      </dsp:txXfrm>
    </dsp:sp>
    <dsp:sp modelId="{9CBFC887-AA4A-4949-9F3E-E7C01DA8FCEC}">
      <dsp:nvSpPr>
        <dsp:cNvPr id="0" name=""/>
        <dsp:cNvSpPr/>
      </dsp:nvSpPr>
      <dsp:spPr>
        <a:xfrm>
          <a:off x="0" y="3065356"/>
          <a:ext cx="6678832" cy="8154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Furniture</a:t>
          </a:r>
          <a:endParaRPr lang="en-US" sz="3400" kern="1200"/>
        </a:p>
      </dsp:txBody>
      <dsp:txXfrm>
        <a:off x="39809" y="3105165"/>
        <a:ext cx="6599214" cy="735872"/>
      </dsp:txXfrm>
    </dsp:sp>
    <dsp:sp modelId="{2F21D917-4013-4041-A324-5D8AAD437BC2}">
      <dsp:nvSpPr>
        <dsp:cNvPr id="0" name=""/>
        <dsp:cNvSpPr/>
      </dsp:nvSpPr>
      <dsp:spPr>
        <a:xfrm>
          <a:off x="0" y="3978766"/>
          <a:ext cx="6678832" cy="81549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 dirty="0"/>
            <a:t>Walk space (1m^2)</a:t>
          </a:r>
          <a:endParaRPr lang="en-US" sz="3400" kern="1200" dirty="0"/>
        </a:p>
      </dsp:txBody>
      <dsp:txXfrm>
        <a:off x="39809" y="4018575"/>
        <a:ext cx="6599214" cy="735872"/>
      </dsp:txXfrm>
    </dsp:sp>
    <dsp:sp modelId="{7611F042-F86C-439A-80F9-8CB3C0AD543C}">
      <dsp:nvSpPr>
        <dsp:cNvPr id="0" name=""/>
        <dsp:cNvSpPr/>
      </dsp:nvSpPr>
      <dsp:spPr>
        <a:xfrm>
          <a:off x="0" y="4892176"/>
          <a:ext cx="6678832" cy="8154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“Make people feel like home”</a:t>
          </a:r>
          <a:endParaRPr lang="en-US" sz="3400" kern="1200"/>
        </a:p>
      </dsp:txBody>
      <dsp:txXfrm>
        <a:off x="39809" y="4931985"/>
        <a:ext cx="6599214" cy="73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B20E9-E10B-44C3-9158-D58A3ACC38B4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9B456-4D63-4828-88A1-DE0FBBB93E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349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9B456-4D63-4828-88A1-DE0FBBB93E5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7845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9B456-4D63-4828-88A1-DE0FBBB93E5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155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9B456-4D63-4828-88A1-DE0FBBB93E5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371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29B456-4D63-4828-88A1-DE0FBBB93E5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00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4E7710-0E75-4065-B841-34EA8BA4A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01BFEB5-46AC-43CD-B30A-0703D0AD3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064433-790E-493B-9FF4-8F18FEA48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57478B2-C857-4792-AFA8-2B10411D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E26EF59-6DA5-4C2B-A09C-9DB8F1D7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3232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8E5BFA-5214-4E65-A1A5-89086F6B0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757F01-A491-4BF9-A52E-37D9604C3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73DB84-2249-46F3-BE24-FB45263BE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1911D3-F552-472C-9CF0-C540CFFC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ADE5240-3E53-44DE-A1D5-1DEDC91F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3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E5AE83D-EFCE-43F8-A517-BC956FB054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793D745-476C-4CCD-B195-B87F5DABB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D8E5EA0-204F-47B4-98E2-473FDE3A6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4F027F7-FCA7-459E-97EF-135A1EA3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E75BC64-2813-4CD3-AAD9-E573819BB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8817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59E54-42FC-4566-9323-FAAC7D845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7BC50A-FEBD-4ED0-8614-14B5699F4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59B4E3-D473-4C38-AEFD-C5961B6DC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3E9AA03-7C1B-4E4C-9007-13826C166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E5B94D5-3636-40BD-860D-192BF5CBB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370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7EE0E-49DD-4B75-9AE7-39CFADE81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6EC88F5-2091-4E8C-9C38-934186DA3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D202E4-83E8-4E04-ACE1-B9B220EF3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9F1973D-51B0-487D-AAF4-63FDCDBD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30A8AC-FEE1-41EC-A01B-348FEE048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52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94785C-B523-4159-AAC9-8BA3DD160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8942B67-02CE-47C3-9F86-D85804C44C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62B977-687B-4025-A453-EC0178156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354EEC3-EB1F-459F-9774-65D9740C4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E7FAA0-0B0C-4B43-AE25-451614852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C6F3A80-5CDA-44C7-9F96-001B57107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387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92DE5F-642C-44A9-8467-C73D92D87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466C46E-9FD4-4929-9204-BBA280E9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6FFDF-237C-4DFE-ABBB-32AEAE1D9D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CA37BEF-ACC3-49B1-A3D8-09ADFD1EB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EAA3D1A-106F-45C8-A936-6829EBCDA8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C3FDF7D-D8B3-454F-BC09-117DA44F9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D26A0E9-7D79-4759-BB3B-94EA9C84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7555AD1-50E1-4B6B-A47E-9AB4232C5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2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05F6AA-F55B-4EC5-8D4E-072CBBC23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71D5EA7-E5DA-4696-8577-21911A483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E7A2082-9F32-40D0-9F15-9181C8A8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B1DEDAF-562E-46FE-9949-84355EA0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24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7A015B-707C-4EEF-920D-4BDBD616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9D58F0A7-DD52-44C5-9681-DDE00E32A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37F81E-31E5-43D3-987C-EBF1A33EC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429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B54470-A21F-49EF-B4D5-3B135D91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CAEBC4-0076-4CAE-800E-5E5F12392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89EAA48-2E07-47FE-8244-38E7596F2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B8F532A-5F01-462D-88B5-520DE8E6A8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38D85F7-3682-478E-B750-29031B0F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9893AEC-55E6-4FAB-AB59-6354A8546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376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A080DC-FBE0-41DC-9711-4D8768283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7F120F-A27B-4231-A503-185B1CA72F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C3DEEC-B532-4852-9070-DEA8863D7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9F18FEF-FCA4-48E9-96CA-58A90F4B8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EBF2E91-D9FC-4912-8123-8697A61BE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ACCFCC7-3396-4BA8-B67E-86D6A6F9D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79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8CAE10-43FB-49DF-A8B1-5DDF28386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241873-DCEA-46B0-98CA-F7A6E14D4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7C4128-6A3C-44FC-90B0-9C8527625C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3FB9-16CF-495A-8628-890A6084CAAF}" type="datetimeFigureOut">
              <a:rPr lang="nl-NL" smtClean="0"/>
              <a:t>12-3-2020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D18C01B-CDD5-4CF8-B2C8-1338FE62EE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050D0AD-5430-4969-A6F3-5A8AC091D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AD174-D2C1-410E-98F2-4E1A6B02568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4662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36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81A02-67EF-469B-9492-EBE5E294A0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76538"/>
            <a:ext cx="9144000" cy="1381188"/>
          </a:xfrm>
        </p:spPr>
        <p:txBody>
          <a:bodyPr anchor="ctr">
            <a:normAutofit/>
          </a:bodyPr>
          <a:lstStyle/>
          <a:p>
            <a:r>
              <a:rPr lang="nl-NL" sz="4400" b="1" dirty="0">
                <a:solidFill>
                  <a:schemeClr val="bg2"/>
                </a:solidFill>
              </a:rPr>
              <a:t>Meeting disaster shelter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AE0D80-D33C-4BAB-93C5-CFDBA1CC2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2985" y="4157726"/>
            <a:ext cx="9144000" cy="762000"/>
          </a:xfrm>
        </p:spPr>
        <p:txBody>
          <a:bodyPr>
            <a:noAutofit/>
          </a:bodyPr>
          <a:lstStyle/>
          <a:p>
            <a:endParaRPr lang="nl-NL" sz="1800" dirty="0"/>
          </a:p>
          <a:p>
            <a:r>
              <a:rPr lang="nl-NL" sz="1800" dirty="0"/>
              <a:t>Speaker: Andreea &amp; Lore</a:t>
            </a:r>
          </a:p>
        </p:txBody>
      </p:sp>
    </p:spTree>
    <p:extLst>
      <p:ext uri="{BB962C8B-B14F-4D97-AF65-F5344CB8AC3E}">
        <p14:creationId xmlns:p14="http://schemas.microsoft.com/office/powerpoint/2010/main" val="19812878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8D3145C-154B-44CD-B15F-1C93FE86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Table of content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9EEE911F-75F9-4E83-AC2B-68D6F10A4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432381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69136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24EB68-4E79-497C-B2E5-CE434FE75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rgbClr val="FFFFFF"/>
                </a:solidFill>
              </a:rPr>
              <a:t>SCOPE</a:t>
            </a:r>
            <a:r>
              <a:rPr lang="nl-NL" dirty="0">
                <a:solidFill>
                  <a:srgbClr val="FFFFFF"/>
                </a:solidFill>
              </a:rPr>
              <a:t>	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2B2DAE65-DF19-48F8-853D-E2AC7A836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698820"/>
              </p:ext>
            </p:extLst>
          </p:nvPr>
        </p:nvGraphicFramePr>
        <p:xfrm>
          <a:off x="5194300" y="323557"/>
          <a:ext cx="6678832" cy="603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578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CEF169-AE3B-44C9-8050-AD561F89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BlackBox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D6DF4F-2C63-4B1C-A628-3D4D304A8507}"/>
              </a:ext>
            </a:extLst>
          </p:cNvPr>
          <p:cNvSpPr txBox="1"/>
          <p:nvPr/>
        </p:nvSpPr>
        <p:spPr>
          <a:xfrm>
            <a:off x="5132531" y="2981047"/>
            <a:ext cx="5857580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Storage &amp; portability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Ergonomic closure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Recirculation of air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Materials for inside and outside thermal protection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Modular &amp; fixation on the ground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Entertainment</a:t>
            </a:r>
          </a:p>
          <a:p>
            <a:pPr marL="114300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8F22B6A-8088-4424-9E2F-5B06471189AC}"/>
              </a:ext>
            </a:extLst>
          </p:cNvPr>
          <p:cNvSpPr txBox="1"/>
          <p:nvPr/>
        </p:nvSpPr>
        <p:spPr>
          <a:xfrm>
            <a:off x="607020" y="2981047"/>
            <a:ext cx="4525511" cy="3250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FOLDING MECHANISM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SEALING SYSTEM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VENTILATION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THERMAL PROTECTION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ATTACHMENT SYSTEM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/>
              <a:t>CUSTOMIZABLE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982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25AEBEB-AB96-4DB5-B758-ACFF49D30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27" y="149569"/>
            <a:ext cx="4158455" cy="848327"/>
          </a:xfrm>
        </p:spPr>
        <p:txBody>
          <a:bodyPr anchor="b">
            <a:normAutofit/>
          </a:bodyPr>
          <a:lstStyle/>
          <a:p>
            <a:r>
              <a:rPr lang="nl-NL" sz="4000"/>
              <a:t>Design concepts</a:t>
            </a:r>
            <a:endParaRPr lang="nl-NL" sz="4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DAB9B9F-38B3-4F48-A7A7-861911F72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27" y="1333613"/>
            <a:ext cx="3916627" cy="4107067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From BENCH to SHELTER</a:t>
            </a:r>
            <a:endParaRPr lang="nl-NL" sz="2000" dirty="0"/>
          </a:p>
          <a:p>
            <a:pPr marL="0" indent="0">
              <a:buNone/>
            </a:pPr>
            <a:r>
              <a:rPr lang="nl-NL" sz="2400" dirty="0"/>
              <a:t>+ innovative </a:t>
            </a:r>
          </a:p>
          <a:p>
            <a:pPr marL="0" indent="0">
              <a:buNone/>
            </a:pPr>
            <a:r>
              <a:rPr lang="nl-NL" sz="2400" dirty="0"/>
              <a:t>+ multifunctional</a:t>
            </a:r>
          </a:p>
          <a:p>
            <a:pPr marL="0" indent="0">
              <a:buNone/>
            </a:pPr>
            <a:r>
              <a:rPr lang="nl-NL" sz="2400" dirty="0"/>
              <a:t>- not compact</a:t>
            </a:r>
          </a:p>
          <a:p>
            <a:pPr>
              <a:buFontTx/>
              <a:buChar char="-"/>
            </a:pPr>
            <a:r>
              <a:rPr lang="nl-NL" sz="2400" dirty="0"/>
              <a:t>hard to stabilize (folding mechanism)</a:t>
            </a:r>
          </a:p>
          <a:p>
            <a:pPr>
              <a:buFontTx/>
              <a:buChar char="-"/>
            </a:pPr>
            <a:endParaRPr lang="nl-NL" sz="2400" dirty="0"/>
          </a:p>
          <a:p>
            <a:pPr marL="0" indent="0">
              <a:buNone/>
            </a:pPr>
            <a:r>
              <a:rPr lang="en-US" sz="2400" dirty="0"/>
              <a:t>1. Lever system</a:t>
            </a:r>
          </a:p>
          <a:p>
            <a:pPr marL="0" indent="0">
              <a:buNone/>
            </a:pPr>
            <a:r>
              <a:rPr lang="en-US" sz="2400" dirty="0"/>
              <a:t>2. Height adjustment thru rotary system</a:t>
            </a:r>
            <a:endParaRPr lang="nl-NL" sz="2400" dirty="0"/>
          </a:p>
        </p:txBody>
      </p:sp>
      <p:cxnSp>
        <p:nvCxnSpPr>
          <p:cNvPr id="19" name="Straight Connector 16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406337E2-B151-4739-895F-BD7CF46B4C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67"/>
          <a:stretch/>
        </p:blipFill>
        <p:spPr>
          <a:xfrm>
            <a:off x="4129081" y="573733"/>
            <a:ext cx="7850466" cy="5710534"/>
          </a:xfrm>
          <a:prstGeom prst="rect">
            <a:avLst/>
          </a:prstGeom>
        </p:spPr>
      </p:pic>
      <p:pic>
        <p:nvPicPr>
          <p:cNvPr id="9" name="Picture 8" descr="A picture containing table&#10;&#10;Description automatically generated">
            <a:extLst>
              <a:ext uri="{FF2B5EF4-FFF2-40B4-BE49-F238E27FC236}">
                <a16:creationId xmlns:a16="http://schemas.microsoft.com/office/drawing/2014/main" id="{A59C4B07-3526-47F6-AFD4-6CE3C1460C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552"/>
          <a:stretch/>
        </p:blipFill>
        <p:spPr>
          <a:xfrm>
            <a:off x="795069" y="5440680"/>
            <a:ext cx="2187266" cy="126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254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E0134C-8A86-4EC9-8617-580521A45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7" y="889917"/>
            <a:ext cx="3539023" cy="1054805"/>
          </a:xfrm>
        </p:spPr>
        <p:txBody>
          <a:bodyPr anchor="b">
            <a:normAutofit/>
          </a:bodyPr>
          <a:lstStyle/>
          <a:p>
            <a:r>
              <a:rPr lang="nl-NL" sz="4000" dirty="0"/>
              <a:t>Design concepts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66CEA38-7981-4AEC-A251-9A5710230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70" y="2326007"/>
            <a:ext cx="4319335" cy="3209544"/>
          </a:xfrm>
        </p:spPr>
        <p:txBody>
          <a:bodyPr anchor="t">
            <a:normAutofit lnSpcReduction="10000"/>
          </a:bodyPr>
          <a:lstStyle/>
          <a:p>
            <a:r>
              <a:rPr lang="nl-NL" dirty="0"/>
              <a:t>Cardboard tent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+ Freedom in design</a:t>
            </a:r>
          </a:p>
          <a:p>
            <a:pPr marL="0" indent="0">
              <a:buNone/>
            </a:pPr>
            <a:r>
              <a:rPr lang="nl-NL" dirty="0"/>
              <a:t>+ Easy to fold/unfold</a:t>
            </a:r>
          </a:p>
          <a:p>
            <a:pPr marL="0" indent="0">
              <a:buNone/>
            </a:pPr>
            <a:r>
              <a:rPr lang="nl-NL" dirty="0"/>
              <a:t>+Portable</a:t>
            </a:r>
          </a:p>
          <a:p>
            <a:pPr marL="0" indent="0">
              <a:buNone/>
            </a:pPr>
            <a:r>
              <a:rPr lang="nl-NL" dirty="0"/>
              <a:t>- Difficult to attach every side</a:t>
            </a:r>
          </a:p>
          <a:p>
            <a:pPr marL="0" indent="0">
              <a:buNone/>
            </a:pPr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whiteboard&#10;&#10;Description automatically generated">
            <a:extLst>
              <a:ext uri="{FF2B5EF4-FFF2-40B4-BE49-F238E27FC236}">
                <a16:creationId xmlns:a16="http://schemas.microsoft.com/office/drawing/2014/main" id="{73DB8448-E648-4E5C-9F26-B947BED977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897" b="2769"/>
          <a:stretch/>
        </p:blipFill>
        <p:spPr>
          <a:xfrm>
            <a:off x="4734232" y="749808"/>
            <a:ext cx="7391393" cy="554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71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FB348FE-AB47-48BB-BCC4-2A9DF1AA9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286" y="600857"/>
            <a:ext cx="3745497" cy="1289304"/>
          </a:xfrm>
        </p:spPr>
        <p:txBody>
          <a:bodyPr anchor="b">
            <a:normAutofit/>
          </a:bodyPr>
          <a:lstStyle/>
          <a:p>
            <a:r>
              <a:rPr lang="nl-NL" sz="4000" dirty="0"/>
              <a:t>Design concepts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ADA25A-1FDB-47F0-861A-24D277F12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286" y="2231135"/>
            <a:ext cx="3878237" cy="4026007"/>
          </a:xfrm>
        </p:spPr>
        <p:txBody>
          <a:bodyPr anchor="t">
            <a:normAutofit fontScale="92500" lnSpcReduction="10000"/>
          </a:bodyPr>
          <a:lstStyle/>
          <a:p>
            <a:r>
              <a:rPr lang="nl-NL" dirty="0"/>
              <a:t>Honey comb design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+ Compact</a:t>
            </a:r>
          </a:p>
          <a:p>
            <a:pPr marL="0" indent="0">
              <a:buNone/>
            </a:pPr>
            <a:r>
              <a:rPr lang="nl-NL" dirty="0"/>
              <a:t>+ Accordion design</a:t>
            </a:r>
          </a:p>
          <a:p>
            <a:pPr marL="0" indent="0">
              <a:buNone/>
            </a:pPr>
            <a:r>
              <a:rPr lang="nl-NL" dirty="0"/>
              <a:t>+ Reduce used area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- Hold up system (base support)</a:t>
            </a:r>
          </a:p>
          <a:p>
            <a:pPr marL="0" indent="0">
              <a:buNone/>
            </a:pPr>
            <a:r>
              <a:rPr lang="nl-NL" dirty="0"/>
              <a:t>- Not really modular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4246220-20E7-4651-95CC-E944CA340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571" y="881673"/>
            <a:ext cx="7823429" cy="477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888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B14779-ECED-4FE4-A96B-CE41B03D6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256269"/>
            <a:ext cx="4040466" cy="892572"/>
          </a:xfrm>
        </p:spPr>
        <p:txBody>
          <a:bodyPr anchor="b">
            <a:normAutofit/>
          </a:bodyPr>
          <a:lstStyle/>
          <a:p>
            <a:r>
              <a:rPr lang="nl-NL" sz="4000" dirty="0"/>
              <a:t>Design concepts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534A4F9-14A1-4134-AD11-556161E34A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7" y="2361787"/>
            <a:ext cx="4892040" cy="3769430"/>
          </a:xfrm>
        </p:spPr>
        <p:txBody>
          <a:bodyPr anchor="t">
            <a:normAutofit/>
          </a:bodyPr>
          <a:lstStyle/>
          <a:p>
            <a:r>
              <a:rPr lang="nl-NL" dirty="0"/>
              <a:t>Inflatable worm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+Easy to fold</a:t>
            </a:r>
          </a:p>
          <a:p>
            <a:pPr marL="0" indent="0">
              <a:buNone/>
            </a:pPr>
            <a:r>
              <a:rPr lang="nl-NL" dirty="0"/>
              <a:t>+Portable</a:t>
            </a:r>
          </a:p>
          <a:p>
            <a:pPr marL="0" indent="0">
              <a:buNone/>
            </a:pPr>
            <a:r>
              <a:rPr lang="nl-NL" dirty="0"/>
              <a:t>-Fragile</a:t>
            </a:r>
          </a:p>
          <a:p>
            <a:pPr marL="0" indent="0">
              <a:buNone/>
            </a:pPr>
            <a:r>
              <a:rPr lang="nl-NL" dirty="0"/>
              <a:t>-Stabilization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 up of text on a whiteboard&#10;&#10;Description automatically generated">
            <a:extLst>
              <a:ext uri="{FF2B5EF4-FFF2-40B4-BE49-F238E27FC236}">
                <a16:creationId xmlns:a16="http://schemas.microsoft.com/office/drawing/2014/main" id="{120FA838-9F82-48EA-A586-82D7D9037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483" y="-15999"/>
            <a:ext cx="5949163" cy="68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16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179</Words>
  <Application>Microsoft Office PowerPoint</Application>
  <PresentationFormat>Widescreen</PresentationFormat>
  <Paragraphs>64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</vt:lpstr>
      <vt:lpstr>Kantoorthema</vt:lpstr>
      <vt:lpstr>Meeting disaster shelter</vt:lpstr>
      <vt:lpstr>Table of content</vt:lpstr>
      <vt:lpstr>SCOPE </vt:lpstr>
      <vt:lpstr>BlackBox</vt:lpstr>
      <vt:lpstr>Design concepts</vt:lpstr>
      <vt:lpstr>Design concepts</vt:lpstr>
      <vt:lpstr>Design concepts</vt:lpstr>
      <vt:lpstr>Design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disaster shelter</dc:title>
  <dc:creator>Daniela-Andreea Popescu (1191952)</dc:creator>
  <cp:lastModifiedBy>Daniela-Andreea Popescu (1191952)</cp:lastModifiedBy>
  <cp:revision>14</cp:revision>
  <dcterms:created xsi:type="dcterms:W3CDTF">2020-03-11T16:16:14Z</dcterms:created>
  <dcterms:modified xsi:type="dcterms:W3CDTF">2020-03-12T16:44:23Z</dcterms:modified>
</cp:coreProperties>
</file>