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B8A18-4D21-4B80-8075-06767A41195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8286FDE-C366-4750-8FFB-736485B9C8DA}">
      <dgm:prSet/>
      <dgm:spPr/>
      <dgm:t>
        <a:bodyPr/>
        <a:lstStyle/>
        <a:p>
          <a:r>
            <a:rPr lang="en-US"/>
            <a:t>To find the suitable connectors for the tubes</a:t>
          </a:r>
        </a:p>
      </dgm:t>
    </dgm:pt>
    <dgm:pt modelId="{AE242E66-5E49-4300-A3F6-E64D67C99BB3}" type="parTrans" cxnId="{E5A3F562-EF2F-4114-9C86-B087B77725D3}">
      <dgm:prSet/>
      <dgm:spPr/>
      <dgm:t>
        <a:bodyPr/>
        <a:lstStyle/>
        <a:p>
          <a:endParaRPr lang="en-US"/>
        </a:p>
      </dgm:t>
    </dgm:pt>
    <dgm:pt modelId="{F2916C00-9CF8-48D2-BF75-51167AA5C8E5}" type="sibTrans" cxnId="{E5A3F562-EF2F-4114-9C86-B087B77725D3}">
      <dgm:prSet/>
      <dgm:spPr/>
      <dgm:t>
        <a:bodyPr/>
        <a:lstStyle/>
        <a:p>
          <a:endParaRPr lang="en-US"/>
        </a:p>
      </dgm:t>
    </dgm:pt>
    <dgm:pt modelId="{6CA53AA9-DD70-454C-9753-069CEFA9BFF2}">
      <dgm:prSet/>
      <dgm:spPr/>
      <dgm:t>
        <a:bodyPr/>
        <a:lstStyle/>
        <a:p>
          <a:r>
            <a:rPr lang="en-US"/>
            <a:t>To finish the 3D model</a:t>
          </a:r>
        </a:p>
      </dgm:t>
    </dgm:pt>
    <dgm:pt modelId="{888C4AC4-3520-42DC-AA70-2AC2CD242098}" type="parTrans" cxnId="{1E3E708D-E890-42A2-9CA0-5BB7D30D0538}">
      <dgm:prSet/>
      <dgm:spPr/>
      <dgm:t>
        <a:bodyPr/>
        <a:lstStyle/>
        <a:p>
          <a:endParaRPr lang="en-US"/>
        </a:p>
      </dgm:t>
    </dgm:pt>
    <dgm:pt modelId="{2E74B89E-660E-498E-AA68-561CBF8CD18B}" type="sibTrans" cxnId="{1E3E708D-E890-42A2-9CA0-5BB7D30D0538}">
      <dgm:prSet/>
      <dgm:spPr/>
      <dgm:t>
        <a:bodyPr/>
        <a:lstStyle/>
        <a:p>
          <a:endParaRPr lang="en-US"/>
        </a:p>
      </dgm:t>
    </dgm:pt>
    <dgm:pt modelId="{BFB7520F-D3DD-4BE9-AFAD-80480DCDC5F0}" type="pres">
      <dgm:prSet presAssocID="{B3AB8A18-4D21-4B80-8075-06767A411950}" presName="root" presStyleCnt="0">
        <dgm:presLayoutVars>
          <dgm:dir/>
          <dgm:resizeHandles val="exact"/>
        </dgm:presLayoutVars>
      </dgm:prSet>
      <dgm:spPr/>
    </dgm:pt>
    <dgm:pt modelId="{F54C05D9-FE8F-400B-8A00-219AFC81E00A}" type="pres">
      <dgm:prSet presAssocID="{98286FDE-C366-4750-8FFB-736485B9C8DA}" presName="compNode" presStyleCnt="0"/>
      <dgm:spPr/>
    </dgm:pt>
    <dgm:pt modelId="{FEC19CD3-3F21-40ED-935A-4118B53884D8}" type="pres">
      <dgm:prSet presAssocID="{98286FDE-C366-4750-8FFB-736485B9C8DA}" presName="bgRect" presStyleLbl="bgShp" presStyleIdx="0" presStyleCnt="2"/>
      <dgm:spPr/>
    </dgm:pt>
    <dgm:pt modelId="{AEF41AF1-4F92-42E2-BFD0-EA7E17832EF2}" type="pres">
      <dgm:prSet presAssocID="{98286FDE-C366-4750-8FFB-736485B9C8D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9101C9B1-DF56-438D-86E5-42D3FF004782}" type="pres">
      <dgm:prSet presAssocID="{98286FDE-C366-4750-8FFB-736485B9C8DA}" presName="spaceRect" presStyleCnt="0"/>
      <dgm:spPr/>
    </dgm:pt>
    <dgm:pt modelId="{6A2B8119-690E-4024-9C70-D232BB50141D}" type="pres">
      <dgm:prSet presAssocID="{98286FDE-C366-4750-8FFB-736485B9C8DA}" presName="parTx" presStyleLbl="revTx" presStyleIdx="0" presStyleCnt="2">
        <dgm:presLayoutVars>
          <dgm:chMax val="0"/>
          <dgm:chPref val="0"/>
        </dgm:presLayoutVars>
      </dgm:prSet>
      <dgm:spPr/>
    </dgm:pt>
    <dgm:pt modelId="{07B5230E-99D8-4371-9966-5957C55ED88D}" type="pres">
      <dgm:prSet presAssocID="{F2916C00-9CF8-48D2-BF75-51167AA5C8E5}" presName="sibTrans" presStyleCnt="0"/>
      <dgm:spPr/>
    </dgm:pt>
    <dgm:pt modelId="{5D268320-2E6A-4424-83A6-3F9A74541D63}" type="pres">
      <dgm:prSet presAssocID="{6CA53AA9-DD70-454C-9753-069CEFA9BFF2}" presName="compNode" presStyleCnt="0"/>
      <dgm:spPr/>
    </dgm:pt>
    <dgm:pt modelId="{E683A5B2-7837-4DBF-899F-B920EACB287D}" type="pres">
      <dgm:prSet presAssocID="{6CA53AA9-DD70-454C-9753-069CEFA9BFF2}" presName="bgRect" presStyleLbl="bgShp" presStyleIdx="1" presStyleCnt="2"/>
      <dgm:spPr/>
    </dgm:pt>
    <dgm:pt modelId="{F60EB335-FD0D-4CDB-8A24-5A7F57EE6260}" type="pres">
      <dgm:prSet presAssocID="{6CA53AA9-DD70-454C-9753-069CEFA9BFF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rotUp"/>
        </a:ext>
      </dgm:extLst>
    </dgm:pt>
    <dgm:pt modelId="{190B193E-6630-4274-8160-07B1AB9471CF}" type="pres">
      <dgm:prSet presAssocID="{6CA53AA9-DD70-454C-9753-069CEFA9BFF2}" presName="spaceRect" presStyleCnt="0"/>
      <dgm:spPr/>
    </dgm:pt>
    <dgm:pt modelId="{79D5F3FD-79BC-4506-B34E-8FF14E8B83AC}" type="pres">
      <dgm:prSet presAssocID="{6CA53AA9-DD70-454C-9753-069CEFA9BFF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8C06139-ECD0-4836-9828-FE18B9E9622F}" type="presOf" srcId="{B3AB8A18-4D21-4B80-8075-06767A411950}" destId="{BFB7520F-D3DD-4BE9-AFAD-80480DCDC5F0}" srcOrd="0" destOrd="0" presId="urn:microsoft.com/office/officeart/2018/2/layout/IconVerticalSolidList"/>
    <dgm:cxn modelId="{E5A3F562-EF2F-4114-9C86-B087B77725D3}" srcId="{B3AB8A18-4D21-4B80-8075-06767A411950}" destId="{98286FDE-C366-4750-8FFB-736485B9C8DA}" srcOrd="0" destOrd="0" parTransId="{AE242E66-5E49-4300-A3F6-E64D67C99BB3}" sibTransId="{F2916C00-9CF8-48D2-BF75-51167AA5C8E5}"/>
    <dgm:cxn modelId="{2F02AF59-8FD2-4021-A9AF-E7A031E9DB02}" type="presOf" srcId="{98286FDE-C366-4750-8FFB-736485B9C8DA}" destId="{6A2B8119-690E-4024-9C70-D232BB50141D}" srcOrd="0" destOrd="0" presId="urn:microsoft.com/office/officeart/2018/2/layout/IconVerticalSolidList"/>
    <dgm:cxn modelId="{1E3E708D-E890-42A2-9CA0-5BB7D30D0538}" srcId="{B3AB8A18-4D21-4B80-8075-06767A411950}" destId="{6CA53AA9-DD70-454C-9753-069CEFA9BFF2}" srcOrd="1" destOrd="0" parTransId="{888C4AC4-3520-42DC-AA70-2AC2CD242098}" sibTransId="{2E74B89E-660E-498E-AA68-561CBF8CD18B}"/>
    <dgm:cxn modelId="{CEECA7FE-5C22-4180-A66E-12C2837B1001}" type="presOf" srcId="{6CA53AA9-DD70-454C-9753-069CEFA9BFF2}" destId="{79D5F3FD-79BC-4506-B34E-8FF14E8B83AC}" srcOrd="0" destOrd="0" presId="urn:microsoft.com/office/officeart/2018/2/layout/IconVerticalSolidList"/>
    <dgm:cxn modelId="{E059AB1B-1CBA-43B7-A050-7AEC6FD9A7D8}" type="presParOf" srcId="{BFB7520F-D3DD-4BE9-AFAD-80480DCDC5F0}" destId="{F54C05D9-FE8F-400B-8A00-219AFC81E00A}" srcOrd="0" destOrd="0" presId="urn:microsoft.com/office/officeart/2018/2/layout/IconVerticalSolidList"/>
    <dgm:cxn modelId="{8ACE4D21-BA7F-4A29-9696-6D7B1B90012A}" type="presParOf" srcId="{F54C05D9-FE8F-400B-8A00-219AFC81E00A}" destId="{FEC19CD3-3F21-40ED-935A-4118B53884D8}" srcOrd="0" destOrd="0" presId="urn:microsoft.com/office/officeart/2018/2/layout/IconVerticalSolidList"/>
    <dgm:cxn modelId="{735A29C3-6C27-4E74-9D1F-31A2CF4B18F8}" type="presParOf" srcId="{F54C05D9-FE8F-400B-8A00-219AFC81E00A}" destId="{AEF41AF1-4F92-42E2-BFD0-EA7E17832EF2}" srcOrd="1" destOrd="0" presId="urn:microsoft.com/office/officeart/2018/2/layout/IconVerticalSolidList"/>
    <dgm:cxn modelId="{C5B9F0BC-36D2-44B7-BD4F-1BB7E061FCF2}" type="presParOf" srcId="{F54C05D9-FE8F-400B-8A00-219AFC81E00A}" destId="{9101C9B1-DF56-438D-86E5-42D3FF004782}" srcOrd="2" destOrd="0" presId="urn:microsoft.com/office/officeart/2018/2/layout/IconVerticalSolidList"/>
    <dgm:cxn modelId="{1FAD186C-4364-4401-AC77-F8C46DB409F8}" type="presParOf" srcId="{F54C05D9-FE8F-400B-8A00-219AFC81E00A}" destId="{6A2B8119-690E-4024-9C70-D232BB50141D}" srcOrd="3" destOrd="0" presId="urn:microsoft.com/office/officeart/2018/2/layout/IconVerticalSolidList"/>
    <dgm:cxn modelId="{C1A29491-7E75-4B3D-BAAD-095EF4473335}" type="presParOf" srcId="{BFB7520F-D3DD-4BE9-AFAD-80480DCDC5F0}" destId="{07B5230E-99D8-4371-9966-5957C55ED88D}" srcOrd="1" destOrd="0" presId="urn:microsoft.com/office/officeart/2018/2/layout/IconVerticalSolidList"/>
    <dgm:cxn modelId="{C170045D-E3F8-45DE-80F8-324F99F638B7}" type="presParOf" srcId="{BFB7520F-D3DD-4BE9-AFAD-80480DCDC5F0}" destId="{5D268320-2E6A-4424-83A6-3F9A74541D63}" srcOrd="2" destOrd="0" presId="urn:microsoft.com/office/officeart/2018/2/layout/IconVerticalSolidList"/>
    <dgm:cxn modelId="{30462203-1BF9-4688-891F-5D10E4824CAB}" type="presParOf" srcId="{5D268320-2E6A-4424-83A6-3F9A74541D63}" destId="{E683A5B2-7837-4DBF-899F-B920EACB287D}" srcOrd="0" destOrd="0" presId="urn:microsoft.com/office/officeart/2018/2/layout/IconVerticalSolidList"/>
    <dgm:cxn modelId="{E3EF15B5-5678-49BD-80DD-01849BB0062B}" type="presParOf" srcId="{5D268320-2E6A-4424-83A6-3F9A74541D63}" destId="{F60EB335-FD0D-4CDB-8A24-5A7F57EE6260}" srcOrd="1" destOrd="0" presId="urn:microsoft.com/office/officeart/2018/2/layout/IconVerticalSolidList"/>
    <dgm:cxn modelId="{3DE1AE4E-5947-47EA-8858-072612599B19}" type="presParOf" srcId="{5D268320-2E6A-4424-83A6-3F9A74541D63}" destId="{190B193E-6630-4274-8160-07B1AB9471CF}" srcOrd="2" destOrd="0" presId="urn:microsoft.com/office/officeart/2018/2/layout/IconVerticalSolidList"/>
    <dgm:cxn modelId="{00134255-A57C-4160-90E0-E33504D61DBA}" type="presParOf" srcId="{5D268320-2E6A-4424-83A6-3F9A74541D63}" destId="{79D5F3FD-79BC-4506-B34E-8FF14E8B83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19CD3-3F21-40ED-935A-4118B53884D8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41AF1-4F92-42E2-BFD0-EA7E17832EF2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B8119-690E-4024-9C70-D232BB50141D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 find the suitable connectors for the tubes</a:t>
          </a:r>
        </a:p>
      </dsp:txBody>
      <dsp:txXfrm>
        <a:off x="2039300" y="956381"/>
        <a:ext cx="4474303" cy="1765627"/>
      </dsp:txXfrm>
    </dsp:sp>
    <dsp:sp modelId="{E683A5B2-7837-4DBF-899F-B920EACB287D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EB335-FD0D-4CDB-8A24-5A7F57EE6260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5F3FD-79BC-4506-B34E-8FF14E8B83AC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 finish the 3D model</a:t>
          </a:r>
        </a:p>
      </dsp:txBody>
      <dsp:txXfrm>
        <a:off x="2039300" y="3163416"/>
        <a:ext cx="4474303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560F-516D-4ED0-BECB-D595B006B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56F4B-55C0-4CCC-81C0-DFC6817BC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1B29-4B2C-4BA9-BBFE-3B378A7A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9F9-D07C-4481-B4E6-801B5665087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0AE2-729C-4DF4-9444-59452165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AD5-9E1F-44D7-AADD-350E6033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6ADA-3E6C-450A-B32F-3894393B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8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A7F53-E94F-4F91-A402-C07D2E41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B6191-F242-49C3-8F3C-B455FF2B7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D38C-F65A-48A0-B52F-676981B3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9F9-D07C-4481-B4E6-801B5665087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CE42C-2FA8-4718-A2D4-884FAD9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B7F12-0BB7-4A85-A56E-3E689294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6ADA-3E6C-450A-B32F-3894393B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FC534-30D3-4BA6-BF1A-725D2BAE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4B914-BFC1-43E8-B7BD-667261CFB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ECC00-4BA5-4FB3-88C4-6DA69A87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9F9-D07C-4481-B4E6-801B5665087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70A59-9910-446F-8652-39063F0F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C9932-3499-40AB-9BD7-DE89582B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6ADA-3E6C-450A-B32F-3894393B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2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8200-057C-4ED9-870E-42CC64A8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F2B1F-85C0-426B-83A0-19018F03F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02777-8125-4A91-81D1-68EE6D93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9F9-D07C-4481-B4E6-801B5665087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0F280-8990-4FF3-B6A6-7DC7B047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CFB1B-013B-454D-9F86-230DE15AA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6ADA-3E6C-450A-B32F-3894393B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8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89E0-E3B8-45D9-A09B-A75EE60D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EF08B-DF19-4750-A5BA-DF86E1A82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DB347-91D1-4197-87A9-26D9CBE4C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9F9-D07C-4481-B4E6-801B5665087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7237D-28E5-4D32-B03E-6CA7E433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5A60F-B963-4BCD-B2BC-BA123140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6ADA-3E6C-450A-B32F-3894393B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C5B5-221E-46A5-8AB3-69252EF48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41D3A-2255-48FC-80A6-B61D0FDE7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B35C0-6F23-44F1-AD2E-26B1932F3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75959-CF08-4EBE-8F25-6D3A6C1A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9F9-D07C-4481-B4E6-801B5665087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E0AAC-8049-445C-B290-B9498BE5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B9C22-FA72-456E-ABAB-ADA99314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6ADA-3E6C-450A-B32F-3894393B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3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3B52-7682-42D2-89DA-76F7DA7F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DFBF3-6F90-41F0-8F14-61C5C7D13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E46C5-A06A-4C39-8DE8-879BEACD8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750A0-43F1-422C-9FE4-518A01FFD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04D27-74CF-486B-80FA-997E3A87B0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64C0C-7CA6-4A15-B949-0D2CB2D2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9F9-D07C-4481-B4E6-801B5665087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8C3645-B0D9-43F0-A821-BB81525E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96E68-A80A-4D06-9A4F-51ABD009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6ADA-3E6C-450A-B32F-3894393B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CA828-CBC1-4E69-ABF3-B21549F0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C1EFE-D49B-4BA8-91D6-6DCB71E1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9F9-D07C-4481-B4E6-801B5665087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056FD-47D9-4897-A94C-4039FA2B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A19E-CBDD-4B36-AD32-E86A4336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6ADA-3E6C-450A-B32F-3894393B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9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4B2F2-84A9-4FD8-ADDE-B0E74324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9F9-D07C-4481-B4E6-801B5665087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096A8-18E7-408B-9253-BA9C396E6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7CB15-502C-44F7-84D6-ADA25531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6ADA-3E6C-450A-B32F-3894393B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4B614-EA5D-4589-9C1D-C238B14A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83DC6-F3C3-47C0-9E29-0E5F1435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69C2A-B5F9-457A-8224-89B34C67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4E505-9C70-4FB4-AED7-F6085924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9F9-D07C-4481-B4E6-801B5665087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2A538-1E6B-4CAD-A102-412A835EA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F02B1-5343-4787-96D2-87BAE265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6ADA-3E6C-450A-B32F-3894393B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3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1763-4B92-45DB-8445-9E08298C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1D576-8E32-494A-A0DF-A3F953380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DB368-DB38-492D-A27B-3386E3F63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60212-F0B6-4C53-9484-48D372B6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9F9-D07C-4481-B4E6-801B5665087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43D4C-C30D-4299-8A3E-1C582BED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80AE8-B149-4378-9344-F8E62511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6ADA-3E6C-450A-B32F-3894393B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354A4-C334-404D-9729-24AE59A0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CB330-77C5-4479-ABCF-ACF9C72F5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8FA2D-0E7A-4C2D-87A5-B11C7414B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179F9-D07C-4481-B4E6-801B5665087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2B54D-C293-4C2E-A2D3-82F950D6E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0D54A-87D9-415A-B1B4-271495C1F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6ADA-3E6C-450A-B32F-3894393B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9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93D62-7D65-4751-AEE1-AB2E3BB10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</a:t>
            </a:r>
            <a:r>
              <a:rPr lang="en-US" sz="3200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Meeting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871F50-6932-4BC0-821B-E00722C85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98" y="1675227"/>
            <a:ext cx="906020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2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8868796-1FBA-4968-AD19-C3C5148C6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307"/>
          <a:stretch/>
        </p:blipFill>
        <p:spPr>
          <a:xfrm>
            <a:off x="249936" y="2194560"/>
            <a:ext cx="5742432" cy="4078224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3EE7C67-8999-4F1E-A6B8-BD83E2B7D3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 r="-1" b="3514"/>
          <a:stretch/>
        </p:blipFill>
        <p:spPr>
          <a:xfrm rot="10800000">
            <a:off x="6199632" y="2194560"/>
            <a:ext cx="5742432" cy="4078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AFC253-20ED-41CF-883B-33EADA1BF02E}"/>
              </a:ext>
            </a:extLst>
          </p:cNvPr>
          <p:cNvSpPr txBox="1"/>
          <p:nvPr/>
        </p:nvSpPr>
        <p:spPr>
          <a:xfrm>
            <a:off x="249936" y="440234"/>
            <a:ext cx="89227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FLOOR</a:t>
            </a:r>
          </a:p>
          <a:p>
            <a:r>
              <a:rPr lang="en-US" sz="2800" dirty="0"/>
              <a:t>Rigid -CORK PANEL</a:t>
            </a:r>
          </a:p>
          <a:p>
            <a:r>
              <a:rPr lang="en-US" sz="2800" dirty="0"/>
              <a:t>Foldable-HINGES</a:t>
            </a:r>
          </a:p>
        </p:txBody>
      </p:sp>
    </p:spTree>
    <p:extLst>
      <p:ext uri="{BB962C8B-B14F-4D97-AF65-F5344CB8AC3E}">
        <p14:creationId xmlns:p14="http://schemas.microsoft.com/office/powerpoint/2010/main" val="105275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tting, table, cake, piece&#10;&#10;Description automatically generated">
            <a:extLst>
              <a:ext uri="{FF2B5EF4-FFF2-40B4-BE49-F238E27FC236}">
                <a16:creationId xmlns:a16="http://schemas.microsoft.com/office/drawing/2014/main" id="{7E63F62B-916D-4A08-A337-DA432C165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4" y="1795715"/>
            <a:ext cx="3250237" cy="3266569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3" descr="A picture containing indoor, sitting, oven, cake&#10;&#10;Description automatically generated">
            <a:extLst>
              <a:ext uri="{FF2B5EF4-FFF2-40B4-BE49-F238E27FC236}">
                <a16:creationId xmlns:a16="http://schemas.microsoft.com/office/drawing/2014/main" id="{42C47741-FF45-4180-86CE-C0227876C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76" y="2205543"/>
            <a:ext cx="3537345" cy="2440768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wooden table&#10;&#10;Description automatically generated">
            <a:extLst>
              <a:ext uri="{FF2B5EF4-FFF2-40B4-BE49-F238E27FC236}">
                <a16:creationId xmlns:a16="http://schemas.microsoft.com/office/drawing/2014/main" id="{4A3A7AFD-B707-4D39-8016-416D8F8B0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36" y="1926756"/>
            <a:ext cx="3517120" cy="299834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1253DA0-E528-4FF7-89FB-E0BABD190F4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2781" y="4925100"/>
            <a:ext cx="4483690" cy="1800726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60A3A2-E3A7-48DB-AD68-EAEA84F30EE5}"/>
              </a:ext>
            </a:extLst>
          </p:cNvPr>
          <p:cNvSpPr txBox="1"/>
          <p:nvPr/>
        </p:nvSpPr>
        <p:spPr>
          <a:xfrm>
            <a:off x="5087831" y="341219"/>
            <a:ext cx="6372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x 2.3 m</a:t>
            </a:r>
            <a:br>
              <a:rPr lang="en-US" sz="2800" dirty="0"/>
            </a:br>
            <a:r>
              <a:rPr lang="en-US" sz="2800" dirty="0"/>
              <a:t>2x 2.65 m</a:t>
            </a:r>
            <a:br>
              <a:rPr lang="en-US" sz="2800" dirty="0"/>
            </a:br>
            <a:r>
              <a:rPr lang="en-US" sz="2800" dirty="0"/>
              <a:t>2 x 3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BC61E6-EBE1-41F8-B6D2-6CF0B1910598}"/>
              </a:ext>
            </a:extLst>
          </p:cNvPr>
          <p:cNvSpPr txBox="1"/>
          <p:nvPr/>
        </p:nvSpPr>
        <p:spPr>
          <a:xfrm>
            <a:off x="9254198" y="549545"/>
            <a:ext cx="184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Slope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DECB4A6-4C3A-409D-9DB7-A0542EC5E149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r="10401"/>
          <a:stretch/>
        </p:blipFill>
        <p:spPr bwMode="auto">
          <a:xfrm>
            <a:off x="8645744" y="4925100"/>
            <a:ext cx="2666013" cy="1800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48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B6C5E-DDD9-4A13-9800-3D49EF4A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94960" y="73152"/>
            <a:chExt cx="1340860" cy="223819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C5189C0-11B3-4F02-AD68-236B97A90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6341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E340FE3F-D1C6-4F04-A6BC-02D884D51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6341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3369AB0-38EF-4FA1-B421-5C1E1D5B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130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C1133C01-0CBD-4C88-B1FE-F2A0B5FC8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130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BF3402E-C527-41D8-9CE6-610D0D5B8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918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55FA82F-F553-43E0-8D6D-E7FD3C17B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918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66ED163-A979-4CEB-ACD2-5EC30B0B5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3707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5A2DEB9-F649-4444-8DEA-3B7C3F61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3707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72774A2-4D85-4587-B924-B0B969248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94960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9F912DB-0537-4BEF-925D-68320382D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94960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B7A19C94-DD69-4CD7-9E6C-BB7E1375B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7398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B3DB7244-56D2-4F58-AF3C-8F94C3BAA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7398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B21E4F4-B76C-4450-A5E9-16228E34A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187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77A6DBBF-BEC9-48F0-B79A-F4E16FCA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187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24B0717-5326-4BAF-ACD2-EAB61E02D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975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D936008B-7A70-4C98-8516-264904132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975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9A52D630-68E6-4244-9512-2145F6C69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4764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951EAF5-C904-498D-8CD4-40F9DDEEE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4764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E84EBEA-F60C-4F03-AFC9-97FDC7B0A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553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D1B797-2404-4431-8D75-FC8DF650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553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A66D41-8A34-4D22-B6D2-EFC92890E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19" y="-2826"/>
            <a:ext cx="6185159" cy="310804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15DB65-B109-4371-B232-1196DB167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04" y="2914092"/>
            <a:ext cx="6475998" cy="325418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B9BF4E3-6F0A-4468-B5CF-36A3F4119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" y="2917331"/>
            <a:ext cx="6469551" cy="325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6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9B6DE-0D83-4D9D-85B7-B7800BB8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429" y="176981"/>
            <a:ext cx="3689091" cy="986763"/>
          </a:xfrm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pic>
        <p:nvPicPr>
          <p:cNvPr id="8" name="Picture 7" descr="A picture containing player, sitting, baseball, man&#10;&#10;Description automatically generated">
            <a:extLst>
              <a:ext uri="{FF2B5EF4-FFF2-40B4-BE49-F238E27FC236}">
                <a16:creationId xmlns:a16="http://schemas.microsoft.com/office/drawing/2014/main" id="{002EC0D1-B694-440E-82DE-8ECA4D506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r="10055" b="-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AF827-C474-4D34-ACD5-3C81CD167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3949" y="1688144"/>
            <a:ext cx="4199639" cy="48669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Can we create our own elements of connection between the shelter tubes?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we create the joints using a 3D printer or something else?</a:t>
            </a:r>
          </a:p>
          <a:p>
            <a:endParaRPr lang="en-US" dirty="0"/>
          </a:p>
          <a:p>
            <a:r>
              <a:rPr lang="en-US" dirty="0"/>
              <a:t>Do we need a list of materials for the real product and also for the prototype?</a:t>
            </a: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26506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CE3DB-91F1-4BAC-8EF7-2184295C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 DO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F29C7B-288C-487D-B6AD-456742589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38927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94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72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7th Meeting </vt:lpstr>
      <vt:lpstr>PowerPoint Presentation</vt:lpstr>
      <vt:lpstr>PowerPoint Presentation</vt:lpstr>
      <vt:lpstr>PowerPoint Presentation</vt:lpstr>
      <vt:lpstr>Agenda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Meeting </dc:title>
  <dc:creator>Daniela-Andreea Popescu (1191952)</dc:creator>
  <cp:lastModifiedBy>Daniela-Andreea Popescu (1191952)</cp:lastModifiedBy>
  <cp:revision>2</cp:revision>
  <dcterms:created xsi:type="dcterms:W3CDTF">2020-04-02T07:54:42Z</dcterms:created>
  <dcterms:modified xsi:type="dcterms:W3CDTF">2020-04-02T09:58:54Z</dcterms:modified>
</cp:coreProperties>
</file>