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338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256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590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9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594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871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577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906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665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879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0351AA-F317-47BF-A889-5A7D876A3C89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8F7900-ADFB-488A-987A-E50158A41F0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2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E0FE9-50D7-4CE8-9BC9-936F15BF8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7200" dirty="0" err="1"/>
              <a:t>Foldable</a:t>
            </a:r>
            <a:r>
              <a:rPr lang="nl-BE" sz="7200" dirty="0"/>
              <a:t> Disaster Shelter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B4AF16-D739-4B8D-B164-E74E6C0A2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Week 9</a:t>
            </a:r>
          </a:p>
        </p:txBody>
      </p:sp>
    </p:spTree>
    <p:extLst>
      <p:ext uri="{BB962C8B-B14F-4D97-AF65-F5344CB8AC3E}">
        <p14:creationId xmlns:p14="http://schemas.microsoft.com/office/powerpoint/2010/main" val="357532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B4BC9-F1F1-45CD-83F2-27BC043D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Design Shelter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AB844-71AB-4A29-B463-517E8D94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1F5059-D855-4514-BB12-F284E5F3F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1FE778D-CED9-4AE0-A391-C1BCBD5B5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9" t="25060" r="32531" b="13467"/>
          <a:stretch/>
        </p:blipFill>
        <p:spPr>
          <a:xfrm>
            <a:off x="6096000" y="594359"/>
            <a:ext cx="3769196" cy="3161842"/>
          </a:xfrm>
          <a:prstGeom prst="rect">
            <a:avLst/>
          </a:prstGeom>
        </p:spPr>
      </p:pic>
      <p:pic>
        <p:nvPicPr>
          <p:cNvPr id="6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104A15F-6D59-43E6-A39E-D2CD01186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5" t="19231" r="16914" b="16273"/>
          <a:stretch/>
        </p:blipFill>
        <p:spPr>
          <a:xfrm>
            <a:off x="5027038" y="4132456"/>
            <a:ext cx="3019682" cy="1994024"/>
          </a:xfrm>
          <a:prstGeom prst="rect">
            <a:avLst/>
          </a:prstGeom>
        </p:spPr>
      </p:pic>
      <p:pic>
        <p:nvPicPr>
          <p:cNvPr id="7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C21222-A86D-4B94-A736-843DF6E5B0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03" t="15647" r="17257" b="12043"/>
          <a:stretch/>
        </p:blipFill>
        <p:spPr>
          <a:xfrm>
            <a:off x="8591296" y="4104547"/>
            <a:ext cx="2701544" cy="20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9E435-3C02-4334-898F-65DFAB05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Door /</a:t>
            </a:r>
            <a:br>
              <a:rPr lang="nl-BE" dirty="0"/>
            </a:br>
            <a:r>
              <a:rPr lang="nl-BE" dirty="0"/>
              <a:t>Connection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871DCD-689C-4DDE-8333-5CE5738AD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 err="1"/>
              <a:t>Zipper</a:t>
            </a:r>
            <a:endParaRPr lang="nl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 err="1"/>
              <a:t>Fabric</a:t>
            </a:r>
            <a:endParaRPr lang="nl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 err="1"/>
              <a:t>Cheap</a:t>
            </a:r>
            <a:r>
              <a:rPr lang="nl-BE" sz="1800" dirty="0"/>
              <a:t> </a:t>
            </a:r>
            <a:r>
              <a:rPr lang="nl-BE" sz="1800" dirty="0" err="1"/>
              <a:t>and</a:t>
            </a:r>
            <a:r>
              <a:rPr lang="nl-BE" sz="1800" dirty="0"/>
              <a:t> easy </a:t>
            </a:r>
            <a:r>
              <a:rPr lang="nl-BE" sz="1800" dirty="0" err="1"/>
              <a:t>to</a:t>
            </a:r>
            <a:r>
              <a:rPr lang="nl-BE" sz="1800" dirty="0"/>
              <a:t> </a:t>
            </a:r>
            <a:r>
              <a:rPr lang="nl-BE" sz="1800" dirty="0" err="1"/>
              <a:t>repair</a:t>
            </a:r>
            <a:endParaRPr lang="nl-BE" sz="1800" dirty="0"/>
          </a:p>
          <a:p>
            <a:r>
              <a:rPr lang="nl-BE" sz="1800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 err="1"/>
              <a:t>Necessary</a:t>
            </a:r>
            <a:r>
              <a:rPr lang="nl-BE" sz="1800" dirty="0"/>
              <a:t>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5E0B82-94F2-4EAB-8FA2-8D58995FE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760ACF-82BB-4A98-839E-E07992EEA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907" y="1011555"/>
            <a:ext cx="53816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1BDE9-2A71-40CB-A8A3-DFCE8057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Ventilation</a:t>
            </a:r>
            <a:endParaRPr lang="nl-BE" dirty="0"/>
          </a:p>
        </p:txBody>
      </p:sp>
      <p:pic>
        <p:nvPicPr>
          <p:cNvPr id="6" name="Tijdelijke aanduiding voor inhoud 5" descr="Afbeelding met binnen, zitten, zwart, wit&#10;&#10;Automatisch gegenereerde beschrijving">
            <a:extLst>
              <a:ext uri="{FF2B5EF4-FFF2-40B4-BE49-F238E27FC236}">
                <a16:creationId xmlns:a16="http://schemas.microsoft.com/office/drawing/2014/main" id="{BB2A1A02-D9B3-4470-AA8C-3E4F3D7D8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1270000"/>
            <a:ext cx="4657725" cy="4181475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FC6A9A-A511-4338-B438-7C64CB73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Outer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Slide-open </a:t>
            </a:r>
            <a:r>
              <a:rPr lang="nl-BE" sz="1800" dirty="0" err="1"/>
              <a:t>hatch</a:t>
            </a:r>
            <a:endParaRPr lang="nl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 err="1"/>
              <a:t>Mosquito</a:t>
            </a:r>
            <a:r>
              <a:rPr lang="nl-BE" sz="1800" dirty="0"/>
              <a:t> 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dirty="0"/>
              <a:t>2 frames per shelter</a:t>
            </a:r>
          </a:p>
        </p:txBody>
      </p:sp>
    </p:spTree>
    <p:extLst>
      <p:ext uri="{BB962C8B-B14F-4D97-AF65-F5344CB8AC3E}">
        <p14:creationId xmlns:p14="http://schemas.microsoft.com/office/powerpoint/2010/main" val="3299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6B61D-74FB-45AC-8DEF-D7801883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Ground</a:t>
            </a:r>
            <a:r>
              <a:rPr lang="nl-BE" dirty="0"/>
              <a:t> </a:t>
            </a:r>
            <a:r>
              <a:rPr lang="nl-BE" dirty="0" err="1"/>
              <a:t>fixations</a:t>
            </a:r>
            <a:endParaRPr lang="nl-BE" dirty="0"/>
          </a:p>
        </p:txBody>
      </p:sp>
      <p:pic>
        <p:nvPicPr>
          <p:cNvPr id="6" name="Tijdelijke aanduiding voor inhoud 5" descr="Afbeelding met mes&#10;&#10;Automatisch gegenereerde beschrijving">
            <a:extLst>
              <a:ext uri="{FF2B5EF4-FFF2-40B4-BE49-F238E27FC236}">
                <a16:creationId xmlns:a16="http://schemas.microsoft.com/office/drawing/2014/main" id="{B8581317-1AD9-4F33-881A-06ED1E1E1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 r="32057"/>
          <a:stretch/>
        </p:blipFill>
        <p:spPr>
          <a:xfrm>
            <a:off x="4497143" y="1358676"/>
            <a:ext cx="1563756" cy="4657608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029069-C39A-46F6-B26F-65AA03B3C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Ground</a:t>
            </a:r>
            <a:r>
              <a:rPr lang="nl-BE" dirty="0"/>
              <a:t> </a:t>
            </a:r>
            <a:r>
              <a:rPr lang="nl-BE" dirty="0" err="1"/>
              <a:t>screw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Ground</a:t>
            </a:r>
            <a:r>
              <a:rPr lang="nl-BE" dirty="0"/>
              <a:t> – Floor – </a:t>
            </a:r>
            <a:r>
              <a:rPr lang="nl-BE" dirty="0" err="1"/>
              <a:t>Rods</a:t>
            </a:r>
            <a:r>
              <a:rPr lang="nl-B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10" name="Afbeelding 9" descr="Afbeelding met tekst, whiteboard, kaart&#10;&#10;Automatisch gegenereerde beschrijving">
            <a:extLst>
              <a:ext uri="{FF2B5EF4-FFF2-40B4-BE49-F238E27FC236}">
                <a16:creationId xmlns:a16="http://schemas.microsoft.com/office/drawing/2014/main" id="{4DC8A808-07C5-48BB-8592-61C7D2F84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40" y="1331641"/>
            <a:ext cx="5214211" cy="4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8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BBA30-A0C2-424A-82B2-FF536444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Rain</a:t>
            </a:r>
            <a:r>
              <a:rPr lang="nl-BE" dirty="0"/>
              <a:t> </a:t>
            </a:r>
            <a:r>
              <a:rPr lang="nl-BE" dirty="0" err="1"/>
              <a:t>resistant</a:t>
            </a:r>
            <a:endParaRPr lang="nl-BE" dirty="0"/>
          </a:p>
        </p:txBody>
      </p:sp>
      <p:pic>
        <p:nvPicPr>
          <p:cNvPr id="6" name="Tijdelijke aanduiding voor inhoud 5" descr="Afbeelding met gebouw, tafel, bed&#10;&#10;Automatisch gegenereerde beschrijving">
            <a:extLst>
              <a:ext uri="{FF2B5EF4-FFF2-40B4-BE49-F238E27FC236}">
                <a16:creationId xmlns:a16="http://schemas.microsoft.com/office/drawing/2014/main" id="{D006689D-AB76-495F-82D4-0F2A395C1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32735" r="-359" b="-162"/>
          <a:stretch/>
        </p:blipFill>
        <p:spPr>
          <a:xfrm>
            <a:off x="8509300" y="882594"/>
            <a:ext cx="2909012" cy="1997765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8C435D-6966-4AF0-96AF-97B1C89B5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dirty="0" err="1"/>
              <a:t>Legs</a:t>
            </a:r>
            <a:endParaRPr lang="nl-BE" dirty="0"/>
          </a:p>
          <a:p>
            <a:pPr marL="342900" indent="-342900">
              <a:buFont typeface="+mj-lt"/>
              <a:buAutoNum type="arabicPeriod"/>
            </a:pPr>
            <a:r>
              <a:rPr lang="nl-BE" dirty="0"/>
              <a:t>Blocks (metal, concrete)</a:t>
            </a:r>
          </a:p>
          <a:p>
            <a:pPr marL="342900" indent="-342900">
              <a:buFont typeface="+mj-lt"/>
              <a:buAutoNum type="arabicPeriod"/>
            </a:pPr>
            <a:r>
              <a:rPr lang="nl-BE" dirty="0" err="1"/>
              <a:t>Additional</a:t>
            </a:r>
            <a:r>
              <a:rPr lang="nl-BE" dirty="0"/>
              <a:t> </a:t>
            </a:r>
            <a:r>
              <a:rPr lang="nl-BE" dirty="0" err="1"/>
              <a:t>layer</a:t>
            </a:r>
            <a:r>
              <a:rPr lang="nl-BE" dirty="0"/>
              <a:t>: </a:t>
            </a:r>
            <a:br>
              <a:rPr lang="nl-BE" dirty="0"/>
            </a:br>
            <a:r>
              <a:rPr lang="nl-BE" dirty="0"/>
              <a:t>Water </a:t>
            </a:r>
            <a:r>
              <a:rPr lang="nl-BE" dirty="0" err="1"/>
              <a:t>resistant</a:t>
            </a:r>
            <a:r>
              <a:rPr lang="nl-BE" dirty="0"/>
              <a:t> </a:t>
            </a:r>
            <a:r>
              <a:rPr lang="nl-BE" dirty="0" err="1"/>
              <a:t>fabric</a:t>
            </a:r>
            <a:endParaRPr lang="nl-BE" dirty="0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527B6644-B3CE-4F74-82F6-CDA24DFA7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1" r="21590" b="31880"/>
          <a:stretch/>
        </p:blipFill>
        <p:spPr>
          <a:xfrm>
            <a:off x="6960804" y="3230217"/>
            <a:ext cx="4762149" cy="3379124"/>
          </a:xfrm>
          <a:prstGeom prst="rect">
            <a:avLst/>
          </a:prstGeom>
        </p:spPr>
      </p:pic>
      <p:pic>
        <p:nvPicPr>
          <p:cNvPr id="10" name="Afbeelding 9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7F58F4EC-4EF5-48ED-AB11-7B647BA384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10667" r="1775" b="31692"/>
          <a:stretch/>
        </p:blipFill>
        <p:spPr>
          <a:xfrm>
            <a:off x="4147929" y="594359"/>
            <a:ext cx="3657600" cy="34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9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0C04F-7112-4BB8-A48D-9EA2F9DC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questions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486C3B-D0F3-49EF-8622-39F1CB766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054088"/>
            <a:ext cx="6492240" cy="39352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2800" dirty="0"/>
              <a:t>List of </a:t>
            </a:r>
            <a:r>
              <a:rPr lang="nl-BE" sz="2800" dirty="0" err="1"/>
              <a:t>materials</a:t>
            </a:r>
            <a:endParaRPr lang="nl-BE" sz="2800" dirty="0"/>
          </a:p>
          <a:p>
            <a:pPr marL="514350" indent="-514350">
              <a:buFont typeface="+mj-lt"/>
              <a:buAutoNum type="arabicPeriod"/>
            </a:pPr>
            <a:r>
              <a:rPr lang="nl-BE" sz="2800" dirty="0"/>
              <a:t>Prototyping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800" dirty="0"/>
              <a:t>Video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B79167-133D-4FB4-986F-991FB4B8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Afbeelding 7" descr="Afbeelding met kamer&#10;&#10;Automatisch gegenereerde beschrijving">
            <a:extLst>
              <a:ext uri="{FF2B5EF4-FFF2-40B4-BE49-F238E27FC236}">
                <a16:creationId xmlns:a16="http://schemas.microsoft.com/office/drawing/2014/main" id="{966183C8-A733-4965-AF07-E09510F0A3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3551451"/>
            <a:ext cx="5500255" cy="330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6283866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TM02900769[[fn=Terugblik]]</Template>
  <TotalTime>601</TotalTime>
  <Words>67</Words>
  <Application>Microsoft Office PowerPoint</Application>
  <PresentationFormat>Breedbeeld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Terugblik</vt:lpstr>
      <vt:lpstr>Foldable Disaster Shelter</vt:lpstr>
      <vt:lpstr>Design Shelter</vt:lpstr>
      <vt:lpstr>Door / Connection</vt:lpstr>
      <vt:lpstr>Ventilation</vt:lpstr>
      <vt:lpstr>Ground fixations</vt:lpstr>
      <vt:lpstr>Rain resistant</vt:lpstr>
      <vt:lpstr>Our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Foldable Disaster Shelter</dc:title>
  <dc:creator>Lore Pauwels (1191985)</dc:creator>
  <cp:lastModifiedBy>Lore Pauwels (1191985)</cp:lastModifiedBy>
  <cp:revision>15</cp:revision>
  <dcterms:created xsi:type="dcterms:W3CDTF">2020-04-22T11:22:41Z</dcterms:created>
  <dcterms:modified xsi:type="dcterms:W3CDTF">2020-04-23T10:26:48Z</dcterms:modified>
</cp:coreProperties>
</file>