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7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51AA-F317-47BF-A889-5A7D876A3C89}" type="datetimeFigureOut">
              <a:rPr lang="nl-BE" smtClean="0"/>
              <a:t>23/04/2020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7589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51AA-F317-47BF-A889-5A7D876A3C89}" type="datetimeFigureOut">
              <a:rPr lang="nl-BE" smtClean="0"/>
              <a:t>23/04/2020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53388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51AA-F317-47BF-A889-5A7D876A3C89}" type="datetimeFigureOut">
              <a:rPr lang="nl-BE" smtClean="0"/>
              <a:t>23/04/2020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02561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51AA-F317-47BF-A889-5A7D876A3C89}" type="datetimeFigureOut">
              <a:rPr lang="nl-BE" smtClean="0"/>
              <a:t>23/04/2020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05900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51AA-F317-47BF-A889-5A7D876A3C89}" type="datetimeFigureOut">
              <a:rPr lang="nl-BE" smtClean="0"/>
              <a:t>23/04/2020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7899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51AA-F317-47BF-A889-5A7D876A3C89}" type="datetimeFigureOut">
              <a:rPr lang="nl-BE" smtClean="0"/>
              <a:t>23/04/2020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25949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51AA-F317-47BF-A889-5A7D876A3C89}" type="datetimeFigureOut">
              <a:rPr lang="nl-BE" smtClean="0"/>
              <a:t>23/04/2020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38719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51AA-F317-47BF-A889-5A7D876A3C89}" type="datetimeFigureOut">
              <a:rPr lang="nl-BE" smtClean="0"/>
              <a:t>23/04/2020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1577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51AA-F317-47BF-A889-5A7D876A3C89}" type="datetimeFigureOut">
              <a:rPr lang="nl-BE" smtClean="0"/>
              <a:t>23/04/2020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09066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C0351AA-F317-47BF-A889-5A7D876A3C89}" type="datetimeFigureOut">
              <a:rPr lang="nl-BE" smtClean="0"/>
              <a:t>23/04/2020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96652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51AA-F317-47BF-A889-5A7D876A3C89}" type="datetimeFigureOut">
              <a:rPr lang="nl-BE" smtClean="0"/>
              <a:t>23/04/2020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78799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C0351AA-F317-47BF-A889-5A7D876A3C89}" type="datetimeFigureOut">
              <a:rPr lang="nl-BE" smtClean="0"/>
              <a:t>23/04/2020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2268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Relationship Id="rId6" Type="http://schemas.microsoft.com/office/2007/relationships/hdphoto" Target="../media/hdphoto3.wdp"/><Relationship Id="rId5" Type="http://schemas.openxmlformats.org/officeDocument/2006/relationships/image" Target="../media/image11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DE0FE9-50D7-4CE8-9BC9-936F15BF83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sz="7200" dirty="0" err="1"/>
              <a:t>Foldable</a:t>
            </a:r>
            <a:r>
              <a:rPr lang="nl-BE" sz="7200" dirty="0"/>
              <a:t> Disaster Shelter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EB4AF16-D739-4B8D-B164-E74E6C0A26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dirty="0"/>
              <a:t>Week 9</a:t>
            </a:r>
          </a:p>
        </p:txBody>
      </p:sp>
    </p:spTree>
    <p:extLst>
      <p:ext uri="{BB962C8B-B14F-4D97-AF65-F5344CB8AC3E}">
        <p14:creationId xmlns:p14="http://schemas.microsoft.com/office/powerpoint/2010/main" val="3575323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AB4BC9-F1F1-45CD-83F2-27BC043D0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Design Shelter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4AAB844-71AB-4A29-B463-517E8D944D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01F5059-D855-4514-BB12-F284E5F3F3E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5" name="Picture 5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91FE778D-CED9-4AE0-A391-C1BCBD5B51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49" t="25060" r="32531" b="13467"/>
          <a:stretch/>
        </p:blipFill>
        <p:spPr>
          <a:xfrm>
            <a:off x="6096000" y="594359"/>
            <a:ext cx="3769196" cy="3161842"/>
          </a:xfrm>
          <a:prstGeom prst="rect">
            <a:avLst/>
          </a:prstGeom>
        </p:spPr>
      </p:pic>
      <p:pic>
        <p:nvPicPr>
          <p:cNvPr id="6" name="Picture 7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A104A15F-6D59-43E6-A39E-D2CD011866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145" t="19231" r="16914" b="16273"/>
          <a:stretch/>
        </p:blipFill>
        <p:spPr>
          <a:xfrm>
            <a:off x="5027038" y="4132456"/>
            <a:ext cx="3019682" cy="1994024"/>
          </a:xfrm>
          <a:prstGeom prst="rect">
            <a:avLst/>
          </a:prstGeom>
        </p:spPr>
      </p:pic>
      <p:pic>
        <p:nvPicPr>
          <p:cNvPr id="7" name="Picture 9" descr="A screenshot of a cell phone&#10;&#10;Description automatically generated">
            <a:extLst>
              <a:ext uri="{FF2B5EF4-FFF2-40B4-BE49-F238E27FC236}">
                <a16:creationId xmlns:a16="http://schemas.microsoft.com/office/drawing/2014/main" id="{44C21222-A86D-4B94-A736-843DF6E5B07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803" t="15647" r="17257" b="12043"/>
          <a:stretch/>
        </p:blipFill>
        <p:spPr>
          <a:xfrm>
            <a:off x="8591296" y="4104547"/>
            <a:ext cx="2701544" cy="2000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629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29E435-3C02-4334-898F-65DFAB053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Door /</a:t>
            </a:r>
            <a:br>
              <a:rPr lang="nl-BE" dirty="0"/>
            </a:br>
            <a:r>
              <a:rPr lang="nl-BE" dirty="0"/>
              <a:t>Connection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8871DCD-689C-4DDE-8333-5CE5738ADBF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800" dirty="0" err="1"/>
              <a:t>Zipper</a:t>
            </a:r>
            <a:endParaRPr lang="nl-BE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800" dirty="0" err="1"/>
              <a:t>Fabric</a:t>
            </a:r>
            <a:endParaRPr lang="nl-BE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800" dirty="0" err="1"/>
              <a:t>Cheap</a:t>
            </a:r>
            <a:r>
              <a:rPr lang="nl-BE" sz="1800" dirty="0"/>
              <a:t> </a:t>
            </a:r>
            <a:r>
              <a:rPr lang="nl-BE" sz="1800" dirty="0" err="1"/>
              <a:t>and</a:t>
            </a:r>
            <a:r>
              <a:rPr lang="nl-BE" sz="1800" dirty="0"/>
              <a:t> easy </a:t>
            </a:r>
            <a:r>
              <a:rPr lang="nl-BE" sz="1800" dirty="0" err="1"/>
              <a:t>to</a:t>
            </a:r>
            <a:r>
              <a:rPr lang="nl-BE" sz="1800" dirty="0"/>
              <a:t> </a:t>
            </a:r>
            <a:r>
              <a:rPr lang="nl-BE" sz="1800" dirty="0" err="1"/>
              <a:t>repair</a:t>
            </a:r>
            <a:endParaRPr lang="nl-BE" sz="1800" dirty="0"/>
          </a:p>
          <a:p>
            <a:r>
              <a:rPr lang="nl-BE" sz="1800" dirty="0"/>
              <a:t>Security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800" dirty="0"/>
              <a:t>Lock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800" dirty="0" err="1"/>
              <a:t>Necessary</a:t>
            </a:r>
            <a:r>
              <a:rPr lang="nl-BE" sz="1800" dirty="0"/>
              <a:t>?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E5E0B82-94F2-4EAB-8FA2-8D58995FE5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5F760ACF-82BB-4A98-839E-E07992EEA1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5907" y="1011555"/>
            <a:ext cx="5381625" cy="511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852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91BDE9-2A71-40CB-A8A3-DFCE8057D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Ventilation</a:t>
            </a:r>
            <a:endParaRPr lang="nl-BE" dirty="0"/>
          </a:p>
        </p:txBody>
      </p:sp>
      <p:pic>
        <p:nvPicPr>
          <p:cNvPr id="6" name="Tijdelijke aanduiding voor inhoud 5" descr="Afbeelding met binnen, zitten, zwart, wit&#10;&#10;Automatisch gegenereerde beschrijving">
            <a:extLst>
              <a:ext uri="{FF2B5EF4-FFF2-40B4-BE49-F238E27FC236}">
                <a16:creationId xmlns:a16="http://schemas.microsoft.com/office/drawing/2014/main" id="{BB2A1A02-D9B3-4470-AA8C-3E4F3D7D8B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175" y="1270000"/>
            <a:ext cx="4657725" cy="4181475"/>
          </a:xfrm>
        </p:spPr>
      </p:pic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EFC6A9A-A511-4338-B438-7C64CB738BF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800" dirty="0"/>
              <a:t>Outer frame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800" dirty="0"/>
              <a:t>Slide-open </a:t>
            </a:r>
            <a:r>
              <a:rPr lang="nl-BE" sz="1800" dirty="0" err="1"/>
              <a:t>hatch</a:t>
            </a:r>
            <a:endParaRPr lang="nl-BE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800" dirty="0" err="1"/>
              <a:t>Mosquito</a:t>
            </a:r>
            <a:r>
              <a:rPr lang="nl-BE" sz="1800" dirty="0"/>
              <a:t> net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800" dirty="0"/>
              <a:t>2 frames per shelter</a:t>
            </a:r>
          </a:p>
        </p:txBody>
      </p:sp>
    </p:spTree>
    <p:extLst>
      <p:ext uri="{BB962C8B-B14F-4D97-AF65-F5344CB8AC3E}">
        <p14:creationId xmlns:p14="http://schemas.microsoft.com/office/powerpoint/2010/main" val="329972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B6B61D-74FB-45AC-8DEF-D78018834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Ground</a:t>
            </a:r>
            <a:r>
              <a:rPr lang="nl-BE" dirty="0"/>
              <a:t> </a:t>
            </a:r>
            <a:r>
              <a:rPr lang="nl-BE" dirty="0" err="1"/>
              <a:t>fixations</a:t>
            </a:r>
            <a:endParaRPr lang="nl-BE" dirty="0"/>
          </a:p>
        </p:txBody>
      </p:sp>
      <p:pic>
        <p:nvPicPr>
          <p:cNvPr id="6" name="Tijdelijke aanduiding voor inhoud 5" descr="Afbeelding met mes&#10;&#10;Automatisch gegenereerde beschrijving">
            <a:extLst>
              <a:ext uri="{FF2B5EF4-FFF2-40B4-BE49-F238E27FC236}">
                <a16:creationId xmlns:a16="http://schemas.microsoft.com/office/drawing/2014/main" id="{B8581317-1AD9-4F33-881A-06ED1E1E15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69" r="32057"/>
          <a:stretch/>
        </p:blipFill>
        <p:spPr>
          <a:xfrm>
            <a:off x="4497143" y="1358676"/>
            <a:ext cx="1563756" cy="4657608"/>
          </a:xfrm>
        </p:spPr>
      </p:pic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6029069-C39A-46F6-B26F-65AA03B3C80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 err="1"/>
              <a:t>Ground</a:t>
            </a:r>
            <a:r>
              <a:rPr lang="nl-BE" dirty="0"/>
              <a:t> </a:t>
            </a:r>
            <a:r>
              <a:rPr lang="nl-BE" dirty="0" err="1"/>
              <a:t>screw</a:t>
            </a:r>
            <a:r>
              <a:rPr lang="nl-BE" dirty="0"/>
              <a:t> </a:t>
            </a:r>
            <a:r>
              <a:rPr lang="nl-BE" dirty="0" err="1"/>
              <a:t>with</a:t>
            </a:r>
            <a:r>
              <a:rPr lang="nl-BE" dirty="0"/>
              <a:t> pin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 err="1"/>
              <a:t>Ground</a:t>
            </a:r>
            <a:r>
              <a:rPr lang="nl-BE" dirty="0"/>
              <a:t> – Floor – </a:t>
            </a:r>
            <a:r>
              <a:rPr lang="nl-BE" dirty="0" err="1"/>
              <a:t>Rods</a:t>
            </a:r>
            <a:r>
              <a:rPr lang="nl-BE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/>
          </a:p>
        </p:txBody>
      </p:sp>
      <p:pic>
        <p:nvPicPr>
          <p:cNvPr id="10" name="Afbeelding 9" descr="Afbeelding met tekst, whiteboard, kaart&#10;&#10;Automatisch gegenereerde beschrijving">
            <a:extLst>
              <a:ext uri="{FF2B5EF4-FFF2-40B4-BE49-F238E27FC236}">
                <a16:creationId xmlns:a16="http://schemas.microsoft.com/office/drawing/2014/main" id="{4DC8A808-07C5-48BB-8592-61C7D2F84E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640" y="1331641"/>
            <a:ext cx="5214211" cy="4684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980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CBBA30-A0C2-424A-82B2-FF5364443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Rain</a:t>
            </a:r>
            <a:r>
              <a:rPr lang="nl-BE" dirty="0"/>
              <a:t> </a:t>
            </a:r>
            <a:r>
              <a:rPr lang="nl-BE" dirty="0" err="1"/>
              <a:t>resistant</a:t>
            </a:r>
            <a:endParaRPr lang="nl-BE" dirty="0"/>
          </a:p>
        </p:txBody>
      </p:sp>
      <p:pic>
        <p:nvPicPr>
          <p:cNvPr id="6" name="Tijdelijke aanduiding voor inhoud 5" descr="Afbeelding met gebouw, tafel, bed&#10;&#10;Automatisch gegenereerde beschrijving">
            <a:extLst>
              <a:ext uri="{FF2B5EF4-FFF2-40B4-BE49-F238E27FC236}">
                <a16:creationId xmlns:a16="http://schemas.microsoft.com/office/drawing/2014/main" id="{D006689D-AB76-495F-82D4-0F2A395C11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" t="32735" r="-359" b="-162"/>
          <a:stretch/>
        </p:blipFill>
        <p:spPr>
          <a:xfrm>
            <a:off x="8509300" y="882594"/>
            <a:ext cx="2909012" cy="1997765"/>
          </a:xfrm>
        </p:spPr>
      </p:pic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08C435D-6966-4AF0-96AF-97B1C89B5DA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nl-BE" dirty="0" err="1"/>
              <a:t>Legs</a:t>
            </a:r>
            <a:endParaRPr lang="nl-BE" dirty="0"/>
          </a:p>
          <a:p>
            <a:pPr marL="342900" indent="-342900">
              <a:buFont typeface="+mj-lt"/>
              <a:buAutoNum type="arabicPeriod"/>
            </a:pPr>
            <a:r>
              <a:rPr lang="nl-BE" dirty="0"/>
              <a:t>Blocks (metal, concrete)</a:t>
            </a:r>
          </a:p>
          <a:p>
            <a:pPr marL="342900" indent="-342900">
              <a:buFont typeface="+mj-lt"/>
              <a:buAutoNum type="arabicPeriod"/>
            </a:pPr>
            <a:r>
              <a:rPr lang="nl-BE" dirty="0" err="1"/>
              <a:t>Additional</a:t>
            </a:r>
            <a:r>
              <a:rPr lang="nl-BE" dirty="0"/>
              <a:t> </a:t>
            </a:r>
            <a:r>
              <a:rPr lang="nl-BE" dirty="0" err="1"/>
              <a:t>layer</a:t>
            </a:r>
            <a:r>
              <a:rPr lang="nl-BE" dirty="0"/>
              <a:t>: </a:t>
            </a:r>
            <a:br>
              <a:rPr lang="nl-BE" dirty="0"/>
            </a:br>
            <a:r>
              <a:rPr lang="nl-BE" dirty="0"/>
              <a:t>Water </a:t>
            </a:r>
            <a:r>
              <a:rPr lang="nl-BE" dirty="0" err="1"/>
              <a:t>resistant</a:t>
            </a:r>
            <a:r>
              <a:rPr lang="nl-BE" dirty="0"/>
              <a:t> </a:t>
            </a:r>
            <a:r>
              <a:rPr lang="nl-BE" dirty="0" err="1"/>
              <a:t>fabric</a:t>
            </a:r>
            <a:endParaRPr lang="nl-BE" dirty="0"/>
          </a:p>
        </p:txBody>
      </p:sp>
      <p:pic>
        <p:nvPicPr>
          <p:cNvPr id="8" name="Afbeelding 7" descr="Afbeelding met tekst&#10;&#10;Automatisch gegenereerde beschrijving">
            <a:extLst>
              <a:ext uri="{FF2B5EF4-FFF2-40B4-BE49-F238E27FC236}">
                <a16:creationId xmlns:a16="http://schemas.microsoft.com/office/drawing/2014/main" id="{527B6644-B3CE-4F74-82F6-CDA24DFA7C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411" r="21590" b="31880"/>
          <a:stretch/>
        </p:blipFill>
        <p:spPr>
          <a:xfrm>
            <a:off x="6960804" y="3230217"/>
            <a:ext cx="4762149" cy="3379124"/>
          </a:xfrm>
          <a:prstGeom prst="rect">
            <a:avLst/>
          </a:prstGeom>
        </p:spPr>
      </p:pic>
      <p:pic>
        <p:nvPicPr>
          <p:cNvPr id="10" name="Afbeelding 9" descr="Afbeelding met tekst, whiteboard&#10;&#10;Automatisch gegenereerde beschrijving">
            <a:extLst>
              <a:ext uri="{FF2B5EF4-FFF2-40B4-BE49-F238E27FC236}">
                <a16:creationId xmlns:a16="http://schemas.microsoft.com/office/drawing/2014/main" id="{7F58F4EC-4EF5-48ED-AB11-7B647BA384F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49" t="10667" r="1775" b="31692"/>
          <a:stretch/>
        </p:blipFill>
        <p:spPr>
          <a:xfrm>
            <a:off x="4147929" y="594359"/>
            <a:ext cx="3657600" cy="341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990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50C04F-7112-4BB8-A48D-9EA2F9DCE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Our</a:t>
            </a:r>
            <a:r>
              <a:rPr lang="nl-BE" dirty="0"/>
              <a:t> </a:t>
            </a:r>
            <a:r>
              <a:rPr lang="nl-BE" dirty="0" err="1"/>
              <a:t>questions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7486C3B-D0F3-49EF-8622-39F1CB766C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0" y="2054088"/>
            <a:ext cx="6492240" cy="393523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nl-BE" sz="2800" dirty="0"/>
              <a:t>List of </a:t>
            </a:r>
            <a:r>
              <a:rPr lang="nl-BE" sz="2800" dirty="0" err="1"/>
              <a:t>materials</a:t>
            </a:r>
            <a:endParaRPr lang="nl-BE" sz="2800" dirty="0"/>
          </a:p>
          <a:p>
            <a:pPr marL="514350" indent="-514350">
              <a:buFont typeface="+mj-lt"/>
              <a:buAutoNum type="arabicPeriod"/>
            </a:pPr>
            <a:r>
              <a:rPr lang="nl-BE" sz="2800" dirty="0"/>
              <a:t>Prototyping</a:t>
            </a:r>
          </a:p>
          <a:p>
            <a:pPr marL="514350" indent="-514350">
              <a:buFont typeface="+mj-lt"/>
              <a:buAutoNum type="arabicPeriod"/>
            </a:pPr>
            <a:r>
              <a:rPr lang="nl-BE" sz="2800" dirty="0"/>
              <a:t>Video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8B79167-133D-4FB4-986F-991FB4B8B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8" name="Afbeelding 7" descr="Afbeelding met kamer&#10;&#10;Automatisch gegenereerde beschrijving">
            <a:extLst>
              <a:ext uri="{FF2B5EF4-FFF2-40B4-BE49-F238E27FC236}">
                <a16:creationId xmlns:a16="http://schemas.microsoft.com/office/drawing/2014/main" id="{966183C8-A733-4965-AF07-E09510F0A3B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745" y="3551451"/>
            <a:ext cx="5500255" cy="33065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06283866"/>
      </p:ext>
    </p:extLst>
  </p:cSld>
  <p:clrMapOvr>
    <a:masterClrMapping/>
  </p:clrMapOvr>
</p:sld>
</file>

<file path=ppt/theme/theme1.xml><?xml version="1.0" encoding="utf-8"?>
<a:theme xmlns:a="http://schemas.openxmlformats.org/drawingml/2006/main" name="Terugblik">
  <a:themeElements>
    <a:clrScheme name="Terugblik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Terugbli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rugbli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TM02900769[[fn=Terugblik]]</Template>
  <TotalTime>601</TotalTime>
  <Words>67</Words>
  <Application>Microsoft Office PowerPoint</Application>
  <PresentationFormat>Breedbeeld</PresentationFormat>
  <Paragraphs>27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Terugblik</vt:lpstr>
      <vt:lpstr>Foldable Disaster Shelter</vt:lpstr>
      <vt:lpstr>Design Shelter</vt:lpstr>
      <vt:lpstr>Door / Connection</vt:lpstr>
      <vt:lpstr>Ventilation</vt:lpstr>
      <vt:lpstr>Ground fixations</vt:lpstr>
      <vt:lpstr>Rain resistant</vt:lpstr>
      <vt:lpstr>Our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Foldable Disaster Shelter</dc:title>
  <dc:creator>Lore Pauwels (1191985)</dc:creator>
  <cp:lastModifiedBy>Lore Pauwels (1191985)</cp:lastModifiedBy>
  <cp:revision>15</cp:revision>
  <dcterms:created xsi:type="dcterms:W3CDTF">2020-04-22T11:22:41Z</dcterms:created>
  <dcterms:modified xsi:type="dcterms:W3CDTF">2020-04-23T10:26:48Z</dcterms:modified>
</cp:coreProperties>
</file>